
<file path=[Content_Types].xml><?xml version="1.0" encoding="utf-8"?>
<Types xmlns="http://schemas.openxmlformats.org/package/2006/content-types">
  <Default Extension="png" ContentType="image/png"/>
  <Default Extension="3gp" ContentType="audio/3gpp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</p:sldMasterIdLst>
  <p:notesMasterIdLst>
    <p:notesMasterId r:id="rId20"/>
  </p:notesMasterIdLst>
  <p:sldIdLst>
    <p:sldId id="256" r:id="rId2"/>
    <p:sldId id="261" r:id="rId3"/>
    <p:sldId id="316" r:id="rId4"/>
    <p:sldId id="315" r:id="rId5"/>
    <p:sldId id="317" r:id="rId6"/>
    <p:sldId id="314" r:id="rId7"/>
    <p:sldId id="324" r:id="rId8"/>
    <p:sldId id="318" r:id="rId9"/>
    <p:sldId id="327" r:id="rId10"/>
    <p:sldId id="330" r:id="rId11"/>
    <p:sldId id="331" r:id="rId12"/>
    <p:sldId id="332" r:id="rId13"/>
    <p:sldId id="334" r:id="rId14"/>
    <p:sldId id="333" r:id="rId15"/>
    <p:sldId id="322" r:id="rId16"/>
    <p:sldId id="336" r:id="rId17"/>
    <p:sldId id="335" r:id="rId18"/>
    <p:sldId id="323" r:id="rId19"/>
  </p:sldIdLst>
  <p:sldSz cx="9144000" cy="5143500" type="screen16x9"/>
  <p:notesSz cx="6858000" cy="9144000"/>
  <p:embeddedFontLst>
    <p:embeddedFont>
      <p:font typeface="新細明體" panose="02020500000000000000" pitchFamily="18" charset="-120"/>
      <p:regular r:id="rId21"/>
    </p:embeddedFont>
    <p:embeddedFont>
      <p:font typeface="Archivo" panose="020B0604020202020204" charset="0"/>
      <p:regular r:id="rId22"/>
      <p:bold r:id="rId23"/>
      <p:italic r:id="rId24"/>
      <p:boldItalic r:id="rId25"/>
    </p:embeddedFon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Righteous" panose="020B0604020202020204" charset="0"/>
      <p:regular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97886CE-1AC9-4D37-A6D0-991420F3F2D8}">
  <a:tblStyle styleId="{897886CE-1AC9-4D37-A6D0-991420F3F2D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780" y="6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148221c3a53_0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148221c3a53_0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g122ec61ca62_0_2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7" name="Google Shape;1207;g122ec61ca62_0_2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58612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122ec61ca62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122ec61ca62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122ec61ca62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122ec61ca62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89011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122ec61ca62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122ec61ca62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35938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Google Shape;951;g122ec61ca62_0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2" name="Google Shape;952;g122ec61ca62_0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49319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122ec61ca62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122ec61ca62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16803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122ec61ca62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122ec61ca62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57421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122ec61ca62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122ec61ca62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48515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122ec61ca62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122ec61ca62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37568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880125" y="806650"/>
            <a:ext cx="7383900" cy="189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8500">
                <a:solidFill>
                  <a:srgbClr val="191919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2392450" y="3097125"/>
            <a:ext cx="4359000" cy="4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715100" y="4684700"/>
            <a:ext cx="7713540" cy="135000"/>
            <a:chOff x="715100" y="4684700"/>
            <a:chExt cx="7713540" cy="135000"/>
          </a:xfrm>
        </p:grpSpPr>
        <p:sp>
          <p:nvSpPr>
            <p:cNvPr id="13" name="Google Shape;13;p2"/>
            <p:cNvSpPr/>
            <p:nvPr/>
          </p:nvSpPr>
          <p:spPr>
            <a:xfrm>
              <a:off x="715100" y="4684700"/>
              <a:ext cx="771300" cy="135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1486460" y="4684700"/>
              <a:ext cx="771300" cy="135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2257825" y="4684700"/>
              <a:ext cx="771300" cy="135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3027363" y="4684700"/>
              <a:ext cx="774900" cy="1350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3800540" y="4684700"/>
              <a:ext cx="771300" cy="135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4570100" y="4684700"/>
              <a:ext cx="774900" cy="135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5343250" y="4684700"/>
              <a:ext cx="774900" cy="135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6114620" y="4684700"/>
              <a:ext cx="771300" cy="135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6885980" y="4684700"/>
              <a:ext cx="771300" cy="135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7657340" y="4684700"/>
              <a:ext cx="771300" cy="1350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oogle Shape;24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3"/>
          <p:cNvSpPr txBox="1">
            <a:spLocks noGrp="1"/>
          </p:cNvSpPr>
          <p:nvPr>
            <p:ph type="title"/>
          </p:nvPr>
        </p:nvSpPr>
        <p:spPr>
          <a:xfrm>
            <a:off x="1948800" y="2408225"/>
            <a:ext cx="52464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title" idx="2" hasCustomPrompt="1"/>
          </p:nvPr>
        </p:nvSpPr>
        <p:spPr>
          <a:xfrm>
            <a:off x="2996550" y="1337825"/>
            <a:ext cx="3150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7" name="Google Shape;27;p3"/>
          <p:cNvSpPr txBox="1">
            <a:spLocks noGrp="1"/>
          </p:cNvSpPr>
          <p:nvPr>
            <p:ph type="subTitle" idx="1"/>
          </p:nvPr>
        </p:nvSpPr>
        <p:spPr>
          <a:xfrm>
            <a:off x="2419350" y="3129010"/>
            <a:ext cx="4360200" cy="47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8" name="Google Shape;28;p3"/>
          <p:cNvGrpSpPr/>
          <p:nvPr/>
        </p:nvGrpSpPr>
        <p:grpSpPr>
          <a:xfrm>
            <a:off x="715100" y="4684700"/>
            <a:ext cx="7713540" cy="135000"/>
            <a:chOff x="715100" y="4684700"/>
            <a:chExt cx="7713540" cy="135000"/>
          </a:xfrm>
        </p:grpSpPr>
        <p:sp>
          <p:nvSpPr>
            <p:cNvPr id="29" name="Google Shape;29;p3"/>
            <p:cNvSpPr/>
            <p:nvPr/>
          </p:nvSpPr>
          <p:spPr>
            <a:xfrm>
              <a:off x="715100" y="4684700"/>
              <a:ext cx="771300" cy="135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1486460" y="4684700"/>
              <a:ext cx="771300" cy="135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2257825" y="4684700"/>
              <a:ext cx="771300" cy="135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3027363" y="4684700"/>
              <a:ext cx="774900" cy="1350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3800540" y="4684700"/>
              <a:ext cx="771300" cy="135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>
              <a:off x="4570100" y="4684700"/>
              <a:ext cx="774900" cy="135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>
              <a:off x="5343250" y="4684700"/>
              <a:ext cx="774900" cy="135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>
              <a:off x="6114620" y="4684700"/>
              <a:ext cx="771300" cy="135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>
              <a:off x="6885980" y="4684700"/>
              <a:ext cx="771300" cy="135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>
              <a:off x="7657340" y="4684700"/>
              <a:ext cx="771300" cy="1350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oogle Shape;40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 dirty="0"/>
          </a:p>
        </p:txBody>
      </p:sp>
      <p:sp>
        <p:nvSpPr>
          <p:cNvPr id="42" name="Google Shape;42;p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2000">
                <a:solidFill>
                  <a:srgbClr val="434343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 dirty="0"/>
          </a:p>
        </p:txBody>
      </p:sp>
      <p:grpSp>
        <p:nvGrpSpPr>
          <p:cNvPr id="43" name="Google Shape;43;p4"/>
          <p:cNvGrpSpPr/>
          <p:nvPr/>
        </p:nvGrpSpPr>
        <p:grpSpPr>
          <a:xfrm>
            <a:off x="715100" y="4684700"/>
            <a:ext cx="7713540" cy="135000"/>
            <a:chOff x="715100" y="4684700"/>
            <a:chExt cx="7713540" cy="135000"/>
          </a:xfrm>
        </p:grpSpPr>
        <p:sp>
          <p:nvSpPr>
            <p:cNvPr id="44" name="Google Shape;44;p4"/>
            <p:cNvSpPr/>
            <p:nvPr/>
          </p:nvSpPr>
          <p:spPr>
            <a:xfrm>
              <a:off x="715100" y="4684700"/>
              <a:ext cx="771300" cy="135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4"/>
            <p:cNvSpPr/>
            <p:nvPr/>
          </p:nvSpPr>
          <p:spPr>
            <a:xfrm>
              <a:off x="1486460" y="4684700"/>
              <a:ext cx="771300" cy="135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>
              <a:off x="2257825" y="4684700"/>
              <a:ext cx="771300" cy="135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>
              <a:off x="3027363" y="4684700"/>
              <a:ext cx="774900" cy="1350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>
              <a:off x="3800540" y="4684700"/>
              <a:ext cx="771300" cy="135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>
              <a:off x="4570100" y="4684700"/>
              <a:ext cx="774900" cy="135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>
              <a:off x="5343250" y="4684700"/>
              <a:ext cx="774900" cy="135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>
              <a:off x="6114620" y="4684700"/>
              <a:ext cx="771300" cy="135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>
              <a:off x="6885980" y="4684700"/>
              <a:ext cx="771300" cy="135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>
              <a:off x="7657340" y="4684700"/>
              <a:ext cx="771300" cy="1350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7"/>
          <p:cNvSpPr txBox="1">
            <a:spLocks noGrp="1"/>
          </p:cNvSpPr>
          <p:nvPr>
            <p:ph type="title"/>
          </p:nvPr>
        </p:nvSpPr>
        <p:spPr>
          <a:xfrm>
            <a:off x="715100" y="1086425"/>
            <a:ext cx="38022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7"/>
          <p:cNvSpPr txBox="1">
            <a:spLocks noGrp="1"/>
          </p:cNvSpPr>
          <p:nvPr>
            <p:ph type="body" idx="1"/>
          </p:nvPr>
        </p:nvSpPr>
        <p:spPr>
          <a:xfrm>
            <a:off x="715100" y="1793875"/>
            <a:ext cx="3802200" cy="22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●"/>
              <a:defRPr sz="2000">
                <a:solidFill>
                  <a:srgbClr val="434343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 dirty="0"/>
          </a:p>
        </p:txBody>
      </p:sp>
      <p:sp>
        <p:nvSpPr>
          <p:cNvPr id="90" name="Google Shape;90;p7"/>
          <p:cNvSpPr>
            <a:spLocks noGrp="1"/>
          </p:cNvSpPr>
          <p:nvPr>
            <p:ph type="pic" idx="2"/>
          </p:nvPr>
        </p:nvSpPr>
        <p:spPr>
          <a:xfrm>
            <a:off x="4870251" y="1216450"/>
            <a:ext cx="3558600" cy="27327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grpSp>
        <p:nvGrpSpPr>
          <p:cNvPr id="91" name="Google Shape;91;p7"/>
          <p:cNvGrpSpPr/>
          <p:nvPr/>
        </p:nvGrpSpPr>
        <p:grpSpPr>
          <a:xfrm>
            <a:off x="715100" y="4684700"/>
            <a:ext cx="7713540" cy="135000"/>
            <a:chOff x="715100" y="4684700"/>
            <a:chExt cx="7713540" cy="135000"/>
          </a:xfrm>
        </p:grpSpPr>
        <p:sp>
          <p:nvSpPr>
            <p:cNvPr id="92" name="Google Shape;92;p7"/>
            <p:cNvSpPr/>
            <p:nvPr/>
          </p:nvSpPr>
          <p:spPr>
            <a:xfrm>
              <a:off x="715100" y="4684700"/>
              <a:ext cx="771300" cy="135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7"/>
            <p:cNvSpPr/>
            <p:nvPr/>
          </p:nvSpPr>
          <p:spPr>
            <a:xfrm>
              <a:off x="1486460" y="4684700"/>
              <a:ext cx="771300" cy="135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7"/>
            <p:cNvSpPr/>
            <p:nvPr/>
          </p:nvSpPr>
          <p:spPr>
            <a:xfrm>
              <a:off x="2257825" y="4684700"/>
              <a:ext cx="771300" cy="135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7"/>
            <p:cNvSpPr/>
            <p:nvPr/>
          </p:nvSpPr>
          <p:spPr>
            <a:xfrm>
              <a:off x="3027363" y="4684700"/>
              <a:ext cx="774900" cy="1350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7"/>
            <p:cNvSpPr/>
            <p:nvPr/>
          </p:nvSpPr>
          <p:spPr>
            <a:xfrm>
              <a:off x="3800540" y="4684700"/>
              <a:ext cx="771300" cy="135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7"/>
            <p:cNvSpPr/>
            <p:nvPr/>
          </p:nvSpPr>
          <p:spPr>
            <a:xfrm>
              <a:off x="4570100" y="4684700"/>
              <a:ext cx="774900" cy="135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>
              <a:off x="5343250" y="4684700"/>
              <a:ext cx="774900" cy="135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7"/>
            <p:cNvSpPr/>
            <p:nvPr/>
          </p:nvSpPr>
          <p:spPr>
            <a:xfrm>
              <a:off x="6114620" y="4684700"/>
              <a:ext cx="771300" cy="135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7"/>
            <p:cNvSpPr/>
            <p:nvPr/>
          </p:nvSpPr>
          <p:spPr>
            <a:xfrm>
              <a:off x="6885980" y="4684700"/>
              <a:ext cx="771300" cy="135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7"/>
            <p:cNvSpPr/>
            <p:nvPr/>
          </p:nvSpPr>
          <p:spPr>
            <a:xfrm>
              <a:off x="7657340" y="4684700"/>
              <a:ext cx="771300" cy="1350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1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216" name="Google Shape;216;p16"/>
          <p:cNvGrpSpPr/>
          <p:nvPr/>
        </p:nvGrpSpPr>
        <p:grpSpPr>
          <a:xfrm>
            <a:off x="715100" y="4684700"/>
            <a:ext cx="7713540" cy="135000"/>
            <a:chOff x="715100" y="4684700"/>
            <a:chExt cx="7713540" cy="135000"/>
          </a:xfrm>
        </p:grpSpPr>
        <p:sp>
          <p:nvSpPr>
            <p:cNvPr id="217" name="Google Shape;217;p16"/>
            <p:cNvSpPr/>
            <p:nvPr/>
          </p:nvSpPr>
          <p:spPr>
            <a:xfrm>
              <a:off x="715100" y="4684700"/>
              <a:ext cx="771300" cy="135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16"/>
            <p:cNvSpPr/>
            <p:nvPr/>
          </p:nvSpPr>
          <p:spPr>
            <a:xfrm>
              <a:off x="1486460" y="4684700"/>
              <a:ext cx="771300" cy="135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16"/>
            <p:cNvSpPr/>
            <p:nvPr/>
          </p:nvSpPr>
          <p:spPr>
            <a:xfrm>
              <a:off x="2257825" y="4684700"/>
              <a:ext cx="771300" cy="135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16"/>
            <p:cNvSpPr/>
            <p:nvPr/>
          </p:nvSpPr>
          <p:spPr>
            <a:xfrm>
              <a:off x="3027363" y="4684700"/>
              <a:ext cx="774900" cy="1350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16"/>
            <p:cNvSpPr/>
            <p:nvPr/>
          </p:nvSpPr>
          <p:spPr>
            <a:xfrm>
              <a:off x="3800540" y="4684700"/>
              <a:ext cx="771300" cy="135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16"/>
            <p:cNvSpPr/>
            <p:nvPr/>
          </p:nvSpPr>
          <p:spPr>
            <a:xfrm>
              <a:off x="4570100" y="4684700"/>
              <a:ext cx="774900" cy="135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>
              <a:off x="5343250" y="4684700"/>
              <a:ext cx="774900" cy="135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16"/>
            <p:cNvSpPr/>
            <p:nvPr/>
          </p:nvSpPr>
          <p:spPr>
            <a:xfrm>
              <a:off x="6114620" y="4684700"/>
              <a:ext cx="771300" cy="135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16"/>
            <p:cNvSpPr/>
            <p:nvPr/>
          </p:nvSpPr>
          <p:spPr>
            <a:xfrm>
              <a:off x="6885980" y="4684700"/>
              <a:ext cx="771300" cy="135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16"/>
            <p:cNvSpPr/>
            <p:nvPr/>
          </p:nvSpPr>
          <p:spPr>
            <a:xfrm>
              <a:off x="7657340" y="4684700"/>
              <a:ext cx="771300" cy="1350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_1_1"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" name="Google Shape;316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22"/>
          <p:cNvSpPr txBox="1">
            <a:spLocks noGrp="1"/>
          </p:cNvSpPr>
          <p:nvPr>
            <p:ph type="title"/>
          </p:nvPr>
        </p:nvSpPr>
        <p:spPr>
          <a:xfrm>
            <a:off x="2000496" y="1621150"/>
            <a:ext cx="22005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18" name="Google Shape;318;p22"/>
          <p:cNvSpPr txBox="1">
            <a:spLocks noGrp="1"/>
          </p:cNvSpPr>
          <p:nvPr>
            <p:ph type="subTitle" idx="1"/>
          </p:nvPr>
        </p:nvSpPr>
        <p:spPr>
          <a:xfrm>
            <a:off x="2000496" y="1996705"/>
            <a:ext cx="2200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9" name="Google Shape;319;p22"/>
          <p:cNvSpPr txBox="1">
            <a:spLocks noGrp="1"/>
          </p:cNvSpPr>
          <p:nvPr>
            <p:ph type="title" idx="2"/>
          </p:nvPr>
        </p:nvSpPr>
        <p:spPr>
          <a:xfrm>
            <a:off x="5885610" y="1621150"/>
            <a:ext cx="22005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20" name="Google Shape;320;p22"/>
          <p:cNvSpPr txBox="1">
            <a:spLocks noGrp="1"/>
          </p:cNvSpPr>
          <p:nvPr>
            <p:ph type="subTitle" idx="3"/>
          </p:nvPr>
        </p:nvSpPr>
        <p:spPr>
          <a:xfrm>
            <a:off x="5885610" y="1996705"/>
            <a:ext cx="2200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1" name="Google Shape;321;p22"/>
          <p:cNvSpPr txBox="1">
            <a:spLocks noGrp="1"/>
          </p:cNvSpPr>
          <p:nvPr>
            <p:ph type="title" idx="4"/>
          </p:nvPr>
        </p:nvSpPr>
        <p:spPr>
          <a:xfrm>
            <a:off x="2000496" y="3054550"/>
            <a:ext cx="22005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22" name="Google Shape;322;p22"/>
          <p:cNvSpPr txBox="1">
            <a:spLocks noGrp="1"/>
          </p:cNvSpPr>
          <p:nvPr>
            <p:ph type="subTitle" idx="5"/>
          </p:nvPr>
        </p:nvSpPr>
        <p:spPr>
          <a:xfrm>
            <a:off x="2000496" y="3430105"/>
            <a:ext cx="2200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3" name="Google Shape;323;p22"/>
          <p:cNvSpPr txBox="1">
            <a:spLocks noGrp="1"/>
          </p:cNvSpPr>
          <p:nvPr>
            <p:ph type="title" idx="6"/>
          </p:nvPr>
        </p:nvSpPr>
        <p:spPr>
          <a:xfrm>
            <a:off x="5885610" y="3054550"/>
            <a:ext cx="22005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24" name="Google Shape;324;p22"/>
          <p:cNvSpPr txBox="1">
            <a:spLocks noGrp="1"/>
          </p:cNvSpPr>
          <p:nvPr>
            <p:ph type="subTitle" idx="7"/>
          </p:nvPr>
        </p:nvSpPr>
        <p:spPr>
          <a:xfrm>
            <a:off x="5885610" y="3430105"/>
            <a:ext cx="2200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5" name="Google Shape;325;p22"/>
          <p:cNvSpPr txBox="1">
            <a:spLocks noGrp="1"/>
          </p:cNvSpPr>
          <p:nvPr>
            <p:ph type="title" idx="8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326" name="Google Shape;326;p22"/>
          <p:cNvGrpSpPr/>
          <p:nvPr/>
        </p:nvGrpSpPr>
        <p:grpSpPr>
          <a:xfrm>
            <a:off x="715100" y="4684700"/>
            <a:ext cx="7713540" cy="135000"/>
            <a:chOff x="715100" y="4684700"/>
            <a:chExt cx="7713540" cy="135000"/>
          </a:xfrm>
        </p:grpSpPr>
        <p:sp>
          <p:nvSpPr>
            <p:cNvPr id="327" name="Google Shape;327;p22"/>
            <p:cNvSpPr/>
            <p:nvPr/>
          </p:nvSpPr>
          <p:spPr>
            <a:xfrm>
              <a:off x="715100" y="4684700"/>
              <a:ext cx="771300" cy="135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22"/>
            <p:cNvSpPr/>
            <p:nvPr/>
          </p:nvSpPr>
          <p:spPr>
            <a:xfrm>
              <a:off x="1486460" y="4684700"/>
              <a:ext cx="771300" cy="135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22"/>
            <p:cNvSpPr/>
            <p:nvPr/>
          </p:nvSpPr>
          <p:spPr>
            <a:xfrm>
              <a:off x="2257825" y="4684700"/>
              <a:ext cx="771300" cy="135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22"/>
            <p:cNvSpPr/>
            <p:nvPr/>
          </p:nvSpPr>
          <p:spPr>
            <a:xfrm>
              <a:off x="3027363" y="4684700"/>
              <a:ext cx="774900" cy="1350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22"/>
            <p:cNvSpPr/>
            <p:nvPr/>
          </p:nvSpPr>
          <p:spPr>
            <a:xfrm>
              <a:off x="3800540" y="4684700"/>
              <a:ext cx="771300" cy="135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22"/>
            <p:cNvSpPr/>
            <p:nvPr/>
          </p:nvSpPr>
          <p:spPr>
            <a:xfrm>
              <a:off x="4570100" y="4684700"/>
              <a:ext cx="774900" cy="135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22"/>
            <p:cNvSpPr/>
            <p:nvPr/>
          </p:nvSpPr>
          <p:spPr>
            <a:xfrm>
              <a:off x="5343250" y="4684700"/>
              <a:ext cx="774900" cy="135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22"/>
            <p:cNvSpPr/>
            <p:nvPr/>
          </p:nvSpPr>
          <p:spPr>
            <a:xfrm>
              <a:off x="6114620" y="4684700"/>
              <a:ext cx="771300" cy="135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22"/>
            <p:cNvSpPr/>
            <p:nvPr/>
          </p:nvSpPr>
          <p:spPr>
            <a:xfrm>
              <a:off x="6885980" y="4684700"/>
              <a:ext cx="771300" cy="135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22"/>
            <p:cNvSpPr/>
            <p:nvPr/>
          </p:nvSpPr>
          <p:spPr>
            <a:xfrm>
              <a:off x="7657340" y="4684700"/>
              <a:ext cx="771300" cy="1350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0" name="Google Shape;400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01" name="Google Shape;401;p26"/>
          <p:cNvGrpSpPr/>
          <p:nvPr/>
        </p:nvGrpSpPr>
        <p:grpSpPr>
          <a:xfrm>
            <a:off x="715100" y="4684700"/>
            <a:ext cx="7713540" cy="135000"/>
            <a:chOff x="715100" y="4684700"/>
            <a:chExt cx="7713540" cy="135000"/>
          </a:xfrm>
        </p:grpSpPr>
        <p:sp>
          <p:nvSpPr>
            <p:cNvPr id="402" name="Google Shape;402;p26"/>
            <p:cNvSpPr/>
            <p:nvPr/>
          </p:nvSpPr>
          <p:spPr>
            <a:xfrm>
              <a:off x="715100" y="4684700"/>
              <a:ext cx="771300" cy="135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26"/>
            <p:cNvSpPr/>
            <p:nvPr/>
          </p:nvSpPr>
          <p:spPr>
            <a:xfrm>
              <a:off x="1486460" y="4684700"/>
              <a:ext cx="771300" cy="135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26"/>
            <p:cNvSpPr/>
            <p:nvPr/>
          </p:nvSpPr>
          <p:spPr>
            <a:xfrm>
              <a:off x="2257825" y="4684700"/>
              <a:ext cx="771300" cy="135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26"/>
            <p:cNvSpPr/>
            <p:nvPr/>
          </p:nvSpPr>
          <p:spPr>
            <a:xfrm>
              <a:off x="3027363" y="4684700"/>
              <a:ext cx="774900" cy="1350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26"/>
            <p:cNvSpPr/>
            <p:nvPr/>
          </p:nvSpPr>
          <p:spPr>
            <a:xfrm>
              <a:off x="3800540" y="4684700"/>
              <a:ext cx="771300" cy="135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26"/>
            <p:cNvSpPr/>
            <p:nvPr/>
          </p:nvSpPr>
          <p:spPr>
            <a:xfrm>
              <a:off x="4570100" y="4684700"/>
              <a:ext cx="774900" cy="135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26"/>
            <p:cNvSpPr/>
            <p:nvPr/>
          </p:nvSpPr>
          <p:spPr>
            <a:xfrm>
              <a:off x="5343250" y="4684700"/>
              <a:ext cx="774900" cy="135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26"/>
            <p:cNvSpPr/>
            <p:nvPr/>
          </p:nvSpPr>
          <p:spPr>
            <a:xfrm>
              <a:off x="6114620" y="4684700"/>
              <a:ext cx="771300" cy="135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26"/>
            <p:cNvSpPr/>
            <p:nvPr/>
          </p:nvSpPr>
          <p:spPr>
            <a:xfrm>
              <a:off x="6885980" y="4684700"/>
              <a:ext cx="771300" cy="135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26"/>
            <p:cNvSpPr/>
            <p:nvPr/>
          </p:nvSpPr>
          <p:spPr>
            <a:xfrm>
              <a:off x="7657340" y="4684700"/>
              <a:ext cx="771300" cy="1350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3" name="Google Shape;413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14" name="Google Shape;414;p27"/>
          <p:cNvGrpSpPr/>
          <p:nvPr/>
        </p:nvGrpSpPr>
        <p:grpSpPr>
          <a:xfrm>
            <a:off x="715100" y="4684700"/>
            <a:ext cx="7713540" cy="135000"/>
            <a:chOff x="715100" y="4684700"/>
            <a:chExt cx="7713540" cy="135000"/>
          </a:xfrm>
        </p:grpSpPr>
        <p:sp>
          <p:nvSpPr>
            <p:cNvPr id="415" name="Google Shape;415;p27"/>
            <p:cNvSpPr/>
            <p:nvPr/>
          </p:nvSpPr>
          <p:spPr>
            <a:xfrm>
              <a:off x="715100" y="4684700"/>
              <a:ext cx="771300" cy="135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27"/>
            <p:cNvSpPr/>
            <p:nvPr/>
          </p:nvSpPr>
          <p:spPr>
            <a:xfrm>
              <a:off x="1486460" y="4684700"/>
              <a:ext cx="771300" cy="135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27"/>
            <p:cNvSpPr/>
            <p:nvPr/>
          </p:nvSpPr>
          <p:spPr>
            <a:xfrm>
              <a:off x="2257825" y="4684700"/>
              <a:ext cx="771300" cy="135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27"/>
            <p:cNvSpPr/>
            <p:nvPr/>
          </p:nvSpPr>
          <p:spPr>
            <a:xfrm>
              <a:off x="3027363" y="4684700"/>
              <a:ext cx="774900" cy="1350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27"/>
            <p:cNvSpPr/>
            <p:nvPr/>
          </p:nvSpPr>
          <p:spPr>
            <a:xfrm>
              <a:off x="3800540" y="4684700"/>
              <a:ext cx="771300" cy="135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27"/>
            <p:cNvSpPr/>
            <p:nvPr/>
          </p:nvSpPr>
          <p:spPr>
            <a:xfrm>
              <a:off x="4570100" y="4684700"/>
              <a:ext cx="774900" cy="135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27"/>
            <p:cNvSpPr/>
            <p:nvPr/>
          </p:nvSpPr>
          <p:spPr>
            <a:xfrm>
              <a:off x="5343250" y="4684700"/>
              <a:ext cx="774900" cy="135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27"/>
            <p:cNvSpPr/>
            <p:nvPr/>
          </p:nvSpPr>
          <p:spPr>
            <a:xfrm>
              <a:off x="6114620" y="4684700"/>
              <a:ext cx="771300" cy="135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27"/>
            <p:cNvSpPr/>
            <p:nvPr/>
          </p:nvSpPr>
          <p:spPr>
            <a:xfrm>
              <a:off x="6885980" y="4684700"/>
              <a:ext cx="771300" cy="135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27"/>
            <p:cNvSpPr/>
            <p:nvPr/>
          </p:nvSpPr>
          <p:spPr>
            <a:xfrm>
              <a:off x="7657340" y="4684700"/>
              <a:ext cx="771300" cy="1350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5" name="Google Shape;425;p27"/>
          <p:cNvSpPr/>
          <p:nvPr/>
        </p:nvSpPr>
        <p:spPr>
          <a:xfrm>
            <a:off x="715150" y="535000"/>
            <a:ext cx="7713600" cy="2439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6" name="Google Shape;426;p27"/>
          <p:cNvSpPr/>
          <p:nvPr/>
        </p:nvSpPr>
        <p:spPr>
          <a:xfrm rot="5400000">
            <a:off x="568100" y="3265450"/>
            <a:ext cx="298800" cy="21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427" name="Google Shape;427;p27"/>
          <p:cNvSpPr/>
          <p:nvPr/>
        </p:nvSpPr>
        <p:spPr>
          <a:xfrm rot="10800000">
            <a:off x="263950" y="2963650"/>
            <a:ext cx="298800" cy="21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428" name="Google Shape;428;p27"/>
          <p:cNvSpPr/>
          <p:nvPr/>
        </p:nvSpPr>
        <p:spPr>
          <a:xfrm rot="10800000">
            <a:off x="263950" y="513100"/>
            <a:ext cx="298800" cy="21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429" name="Google Shape;429;p27"/>
          <p:cNvSpPr/>
          <p:nvPr/>
        </p:nvSpPr>
        <p:spPr>
          <a:xfrm rot="-5400000">
            <a:off x="565750" y="208950"/>
            <a:ext cx="298800" cy="21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430" name="Google Shape;430;p27"/>
          <p:cNvSpPr/>
          <p:nvPr/>
        </p:nvSpPr>
        <p:spPr>
          <a:xfrm rot="-5400000" flipH="1">
            <a:off x="8281635" y="3272100"/>
            <a:ext cx="298800" cy="21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1" name="Google Shape;431;p27"/>
          <p:cNvSpPr/>
          <p:nvPr/>
        </p:nvSpPr>
        <p:spPr>
          <a:xfrm rot="10800000" flipH="1">
            <a:off x="8585785" y="2970300"/>
            <a:ext cx="298800" cy="21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" name="Google Shape;432;p27"/>
          <p:cNvSpPr/>
          <p:nvPr/>
        </p:nvSpPr>
        <p:spPr>
          <a:xfrm rot="10800000" flipH="1">
            <a:off x="8585785" y="519750"/>
            <a:ext cx="298800" cy="21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p27"/>
          <p:cNvSpPr/>
          <p:nvPr/>
        </p:nvSpPr>
        <p:spPr>
          <a:xfrm rot="5400000" flipH="1">
            <a:off x="8283985" y="215600"/>
            <a:ext cx="298800" cy="21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" name="Google Shape;434;p27"/>
          <p:cNvSpPr/>
          <p:nvPr/>
        </p:nvSpPr>
        <p:spPr>
          <a:xfrm>
            <a:off x="281200" y="1622650"/>
            <a:ext cx="264300" cy="264300"/>
          </a:xfrm>
          <a:prstGeom prst="ellips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" name="Google Shape;435;p27"/>
          <p:cNvSpPr/>
          <p:nvPr/>
        </p:nvSpPr>
        <p:spPr>
          <a:xfrm>
            <a:off x="345850" y="1687300"/>
            <a:ext cx="135000" cy="135000"/>
          </a:xfrm>
          <a:prstGeom prst="ellipse">
            <a:avLst/>
          </a:prstGeom>
          <a:solidFill>
            <a:schemeClr val="dk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" name="Google Shape;436;p27"/>
          <p:cNvSpPr/>
          <p:nvPr/>
        </p:nvSpPr>
        <p:spPr>
          <a:xfrm>
            <a:off x="8603025" y="1622650"/>
            <a:ext cx="264300" cy="264300"/>
          </a:xfrm>
          <a:prstGeom prst="ellips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p27"/>
          <p:cNvSpPr/>
          <p:nvPr/>
        </p:nvSpPr>
        <p:spPr>
          <a:xfrm>
            <a:off x="8667675" y="1687300"/>
            <a:ext cx="135000" cy="135000"/>
          </a:xfrm>
          <a:prstGeom prst="ellipse">
            <a:avLst/>
          </a:prstGeom>
          <a:solidFill>
            <a:schemeClr val="dk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ighteous"/>
              <a:buNone/>
              <a:defRPr sz="35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ighteous"/>
              <a:buNone/>
              <a:defRPr sz="35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ighteous"/>
              <a:buNone/>
              <a:defRPr sz="35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ighteous"/>
              <a:buNone/>
              <a:defRPr sz="35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ighteous"/>
              <a:buNone/>
              <a:defRPr sz="35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ighteous"/>
              <a:buNone/>
              <a:defRPr sz="35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ighteous"/>
              <a:buNone/>
              <a:defRPr sz="35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ighteous"/>
              <a:buNone/>
              <a:defRPr sz="35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ighteous"/>
              <a:buNone/>
              <a:defRPr sz="35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●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○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■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●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○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■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●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○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rchivo"/>
              <a:buChar char="■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3" r:id="rId4"/>
    <p:sldLayoutId id="2147483658" r:id="rId5"/>
    <p:sldLayoutId id="2147483662" r:id="rId6"/>
    <p:sldLayoutId id="2147483668" r:id="rId7"/>
    <p:sldLayoutId id="2147483672" r:id="rId8"/>
    <p:sldLayoutId id="2147483673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siao-Chien-Ti/Impromptu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audio" Target="../media/media1.3gp"/><Relationship Id="rId7" Type="http://schemas.openxmlformats.org/officeDocument/2006/relationships/hyperlink" Target="https://youtu.be/yZZKF2OYE3M" TargetMode="External"/><Relationship Id="rId2" Type="http://schemas.microsoft.com/office/2007/relationships/media" Target="../media/media1.3gp"/><Relationship Id="rId1" Type="http://schemas.openxmlformats.org/officeDocument/2006/relationships/video" Target="https://www.youtube.com/embed/yZZKF2OYE3M" TargetMode="External"/><Relationship Id="rId6" Type="http://schemas.openxmlformats.org/officeDocument/2006/relationships/image" Target="../media/image14.png"/><Relationship Id="rId5" Type="http://schemas.openxmlformats.org/officeDocument/2006/relationships/image" Target="../media/image13.jpeg"/><Relationship Id="rId4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microsoft.com/office/2007/relationships/hdphoto" Target="../media/hdphoto2.wdp"/><Relationship Id="rId5" Type="http://schemas.openxmlformats.org/officeDocument/2006/relationships/image" Target="../media/image5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31"/>
          <p:cNvSpPr/>
          <p:nvPr/>
        </p:nvSpPr>
        <p:spPr>
          <a:xfrm>
            <a:off x="715150" y="535000"/>
            <a:ext cx="7713600" cy="2439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49" name="Google Shape;449;p31"/>
          <p:cNvSpPr txBox="1">
            <a:spLocks noGrp="1"/>
          </p:cNvSpPr>
          <p:nvPr>
            <p:ph type="ctrTitle"/>
          </p:nvPr>
        </p:nvSpPr>
        <p:spPr>
          <a:xfrm>
            <a:off x="880125" y="806650"/>
            <a:ext cx="7383900" cy="189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5400" dirty="0">
                <a:solidFill>
                  <a:schemeClr val="lt1"/>
                </a:solidFill>
              </a:rPr>
              <a:t>Impromptu</a:t>
            </a:r>
            <a:endParaRPr sz="5600" dirty="0">
              <a:solidFill>
                <a:schemeClr val="lt1"/>
              </a:solidFill>
            </a:endParaRPr>
          </a:p>
        </p:txBody>
      </p:sp>
      <p:sp>
        <p:nvSpPr>
          <p:cNvPr id="450" name="Google Shape;450;p31"/>
          <p:cNvSpPr txBox="1">
            <a:spLocks noGrp="1"/>
          </p:cNvSpPr>
          <p:nvPr>
            <p:ph type="subTitle" idx="1"/>
          </p:nvPr>
        </p:nvSpPr>
        <p:spPr>
          <a:xfrm>
            <a:off x="2392450" y="3097125"/>
            <a:ext cx="4359000" cy="4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B09901008</a:t>
            </a:r>
            <a:r>
              <a:rPr lang="zh-TW" altLang="en-US" dirty="0"/>
              <a:t> 電機三 蕭千玓</a:t>
            </a:r>
            <a:endParaRPr dirty="0"/>
          </a:p>
        </p:txBody>
      </p:sp>
      <p:sp>
        <p:nvSpPr>
          <p:cNvPr id="451" name="Google Shape;451;p31"/>
          <p:cNvSpPr/>
          <p:nvPr/>
        </p:nvSpPr>
        <p:spPr>
          <a:xfrm rot="5400000">
            <a:off x="568100" y="3265450"/>
            <a:ext cx="298800" cy="21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452" name="Google Shape;452;p31"/>
          <p:cNvSpPr/>
          <p:nvPr/>
        </p:nvSpPr>
        <p:spPr>
          <a:xfrm rot="10800000">
            <a:off x="263950" y="2963650"/>
            <a:ext cx="298800" cy="21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453" name="Google Shape;453;p31"/>
          <p:cNvSpPr/>
          <p:nvPr/>
        </p:nvSpPr>
        <p:spPr>
          <a:xfrm rot="10800000">
            <a:off x="263950" y="513100"/>
            <a:ext cx="298800" cy="21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454" name="Google Shape;454;p31"/>
          <p:cNvSpPr/>
          <p:nvPr/>
        </p:nvSpPr>
        <p:spPr>
          <a:xfrm rot="-5400000">
            <a:off x="565750" y="208950"/>
            <a:ext cx="298800" cy="21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455" name="Google Shape;455;p31"/>
          <p:cNvSpPr/>
          <p:nvPr/>
        </p:nvSpPr>
        <p:spPr>
          <a:xfrm rot="-5400000" flipH="1">
            <a:off x="8281635" y="3272100"/>
            <a:ext cx="298800" cy="21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" name="Google Shape;456;p31"/>
          <p:cNvSpPr/>
          <p:nvPr/>
        </p:nvSpPr>
        <p:spPr>
          <a:xfrm rot="10800000" flipH="1">
            <a:off x="8585785" y="2970300"/>
            <a:ext cx="298800" cy="21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31"/>
          <p:cNvSpPr/>
          <p:nvPr/>
        </p:nvSpPr>
        <p:spPr>
          <a:xfrm rot="10800000" flipH="1">
            <a:off x="8585785" y="519750"/>
            <a:ext cx="298800" cy="21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p31"/>
          <p:cNvSpPr/>
          <p:nvPr/>
        </p:nvSpPr>
        <p:spPr>
          <a:xfrm rot="5400000" flipH="1">
            <a:off x="8283985" y="215600"/>
            <a:ext cx="298800" cy="21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" name="Google Shape;459;p31"/>
          <p:cNvSpPr/>
          <p:nvPr/>
        </p:nvSpPr>
        <p:spPr>
          <a:xfrm>
            <a:off x="281200" y="1622650"/>
            <a:ext cx="264300" cy="264300"/>
          </a:xfrm>
          <a:prstGeom prst="ellips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31"/>
          <p:cNvSpPr/>
          <p:nvPr/>
        </p:nvSpPr>
        <p:spPr>
          <a:xfrm>
            <a:off x="345850" y="1687300"/>
            <a:ext cx="135000" cy="135000"/>
          </a:xfrm>
          <a:prstGeom prst="ellipse">
            <a:avLst/>
          </a:prstGeom>
          <a:solidFill>
            <a:schemeClr val="dk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" name="Google Shape;461;p31"/>
          <p:cNvSpPr/>
          <p:nvPr/>
        </p:nvSpPr>
        <p:spPr>
          <a:xfrm>
            <a:off x="8603025" y="1622650"/>
            <a:ext cx="264300" cy="264300"/>
          </a:xfrm>
          <a:prstGeom prst="ellips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" name="Google Shape;462;p31"/>
          <p:cNvSpPr/>
          <p:nvPr/>
        </p:nvSpPr>
        <p:spPr>
          <a:xfrm>
            <a:off x="8667675" y="1687300"/>
            <a:ext cx="135000" cy="135000"/>
          </a:xfrm>
          <a:prstGeom prst="ellipse">
            <a:avLst/>
          </a:prstGeom>
          <a:solidFill>
            <a:schemeClr val="dk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" name="Google Shape;5334;p79">
            <a:extLst>
              <a:ext uri="{FF2B5EF4-FFF2-40B4-BE49-F238E27FC236}">
                <a16:creationId xmlns:a16="http://schemas.microsoft.com/office/drawing/2014/main" id="{9531802B-39EA-48CD-B4D9-2A41D02626DF}"/>
              </a:ext>
            </a:extLst>
          </p:cNvPr>
          <p:cNvGrpSpPr/>
          <p:nvPr/>
        </p:nvGrpSpPr>
        <p:grpSpPr>
          <a:xfrm>
            <a:off x="2979189" y="3141794"/>
            <a:ext cx="299929" cy="337792"/>
            <a:chOff x="924450" y="2028975"/>
            <a:chExt cx="425975" cy="479750"/>
          </a:xfrm>
        </p:grpSpPr>
        <p:sp>
          <p:nvSpPr>
            <p:cNvPr id="18" name="Google Shape;5335;p79">
              <a:extLst>
                <a:ext uri="{FF2B5EF4-FFF2-40B4-BE49-F238E27FC236}">
                  <a16:creationId xmlns:a16="http://schemas.microsoft.com/office/drawing/2014/main" id="{398DC951-B875-4367-A7FD-2688697E66FC}"/>
                </a:ext>
              </a:extLst>
            </p:cNvPr>
            <p:cNvSpPr/>
            <p:nvPr/>
          </p:nvSpPr>
          <p:spPr>
            <a:xfrm>
              <a:off x="1035500" y="2028975"/>
              <a:ext cx="314925" cy="153075"/>
            </a:xfrm>
            <a:custGeom>
              <a:avLst/>
              <a:gdLst/>
              <a:ahLst/>
              <a:cxnLst/>
              <a:rect l="l" t="t" r="r" b="b"/>
              <a:pathLst>
                <a:path w="12597" h="6123" extrusionOk="0">
                  <a:moveTo>
                    <a:pt x="12036" y="0"/>
                  </a:moveTo>
                  <a:cubicBezTo>
                    <a:pt x="11993" y="0"/>
                    <a:pt x="11948" y="5"/>
                    <a:pt x="11904" y="16"/>
                  </a:cubicBezTo>
                  <a:lnTo>
                    <a:pt x="437" y="2696"/>
                  </a:lnTo>
                  <a:cubicBezTo>
                    <a:pt x="181" y="2753"/>
                    <a:pt x="0" y="2982"/>
                    <a:pt x="0" y="3244"/>
                  </a:cubicBezTo>
                  <a:lnTo>
                    <a:pt x="0" y="6123"/>
                  </a:lnTo>
                  <a:lnTo>
                    <a:pt x="12596" y="3181"/>
                  </a:lnTo>
                  <a:lnTo>
                    <a:pt x="12596" y="564"/>
                  </a:lnTo>
                  <a:cubicBezTo>
                    <a:pt x="12596" y="245"/>
                    <a:pt x="12338" y="0"/>
                    <a:pt x="1203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9" name="Google Shape;5336;p79">
              <a:extLst>
                <a:ext uri="{FF2B5EF4-FFF2-40B4-BE49-F238E27FC236}">
                  <a16:creationId xmlns:a16="http://schemas.microsoft.com/office/drawing/2014/main" id="{90725A84-C80E-4796-A1E5-1CE8E3524348}"/>
                </a:ext>
              </a:extLst>
            </p:cNvPr>
            <p:cNvSpPr/>
            <p:nvPr/>
          </p:nvSpPr>
          <p:spPr>
            <a:xfrm>
              <a:off x="1212475" y="2137450"/>
              <a:ext cx="137950" cy="304275"/>
            </a:xfrm>
            <a:custGeom>
              <a:avLst/>
              <a:gdLst/>
              <a:ahLst/>
              <a:cxnLst/>
              <a:rect l="l" t="t" r="r" b="b"/>
              <a:pathLst>
                <a:path w="5518" h="12171" extrusionOk="0">
                  <a:moveTo>
                    <a:pt x="5517" y="1"/>
                  </a:moveTo>
                  <a:lnTo>
                    <a:pt x="4388" y="266"/>
                  </a:lnTo>
                  <a:lnTo>
                    <a:pt x="4388" y="7345"/>
                  </a:lnTo>
                  <a:cubicBezTo>
                    <a:pt x="3943" y="7029"/>
                    <a:pt x="3410" y="6861"/>
                    <a:pt x="2865" y="6861"/>
                  </a:cubicBezTo>
                  <a:cubicBezTo>
                    <a:pt x="1790" y="6861"/>
                    <a:pt x="823" y="7508"/>
                    <a:pt x="410" y="8499"/>
                  </a:cubicBezTo>
                  <a:cubicBezTo>
                    <a:pt x="1" y="9492"/>
                    <a:pt x="227" y="10634"/>
                    <a:pt x="986" y="11392"/>
                  </a:cubicBezTo>
                  <a:cubicBezTo>
                    <a:pt x="1495" y="11900"/>
                    <a:pt x="2174" y="12170"/>
                    <a:pt x="2865" y="12170"/>
                  </a:cubicBezTo>
                  <a:cubicBezTo>
                    <a:pt x="3207" y="12170"/>
                    <a:pt x="3551" y="12104"/>
                    <a:pt x="3879" y="11968"/>
                  </a:cubicBezTo>
                  <a:cubicBezTo>
                    <a:pt x="4873" y="11558"/>
                    <a:pt x="5517" y="10588"/>
                    <a:pt x="5517" y="9516"/>
                  </a:cubicBezTo>
                  <a:lnTo>
                    <a:pt x="551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0" name="Google Shape;5337;p79">
              <a:extLst>
                <a:ext uri="{FF2B5EF4-FFF2-40B4-BE49-F238E27FC236}">
                  <a16:creationId xmlns:a16="http://schemas.microsoft.com/office/drawing/2014/main" id="{4BEC86B0-F1EC-4CFB-92AA-2E338F06E1A2}"/>
                </a:ext>
              </a:extLst>
            </p:cNvPr>
            <p:cNvSpPr/>
            <p:nvPr/>
          </p:nvSpPr>
          <p:spPr>
            <a:xfrm>
              <a:off x="924450" y="2204450"/>
              <a:ext cx="139300" cy="304275"/>
            </a:xfrm>
            <a:custGeom>
              <a:avLst/>
              <a:gdLst/>
              <a:ahLst/>
              <a:cxnLst/>
              <a:rect l="l" t="t" r="r" b="b"/>
              <a:pathLst>
                <a:path w="5572" h="12171" extrusionOk="0">
                  <a:moveTo>
                    <a:pt x="5572" y="1"/>
                  </a:moveTo>
                  <a:lnTo>
                    <a:pt x="4442" y="263"/>
                  </a:lnTo>
                  <a:lnTo>
                    <a:pt x="4442" y="7345"/>
                  </a:lnTo>
                  <a:cubicBezTo>
                    <a:pt x="3982" y="7023"/>
                    <a:pt x="3449" y="6864"/>
                    <a:pt x="2917" y="6864"/>
                  </a:cubicBezTo>
                  <a:cubicBezTo>
                    <a:pt x="2291" y="6864"/>
                    <a:pt x="1668" y="7085"/>
                    <a:pt x="1169" y="7520"/>
                  </a:cubicBezTo>
                  <a:cubicBezTo>
                    <a:pt x="251" y="8327"/>
                    <a:pt x="1" y="9655"/>
                    <a:pt x="564" y="10742"/>
                  </a:cubicBezTo>
                  <a:cubicBezTo>
                    <a:pt x="1030" y="11634"/>
                    <a:pt x="1946" y="12171"/>
                    <a:pt x="2916" y="12171"/>
                  </a:cubicBezTo>
                  <a:cubicBezTo>
                    <a:pt x="3126" y="12171"/>
                    <a:pt x="3338" y="12146"/>
                    <a:pt x="3548" y="12094"/>
                  </a:cubicBezTo>
                  <a:cubicBezTo>
                    <a:pt x="4738" y="11802"/>
                    <a:pt x="5572" y="10739"/>
                    <a:pt x="5572" y="9516"/>
                  </a:cubicBezTo>
                  <a:lnTo>
                    <a:pt x="557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1" name="Google Shape;5334;p79">
            <a:extLst>
              <a:ext uri="{FF2B5EF4-FFF2-40B4-BE49-F238E27FC236}">
                <a16:creationId xmlns:a16="http://schemas.microsoft.com/office/drawing/2014/main" id="{0A267259-772D-4316-B169-321616E996C8}"/>
              </a:ext>
            </a:extLst>
          </p:cNvPr>
          <p:cNvGrpSpPr/>
          <p:nvPr/>
        </p:nvGrpSpPr>
        <p:grpSpPr>
          <a:xfrm>
            <a:off x="5864884" y="3127000"/>
            <a:ext cx="299929" cy="337792"/>
            <a:chOff x="924450" y="2028975"/>
            <a:chExt cx="425975" cy="479750"/>
          </a:xfrm>
        </p:grpSpPr>
        <p:sp>
          <p:nvSpPr>
            <p:cNvPr id="22" name="Google Shape;5335;p79">
              <a:extLst>
                <a:ext uri="{FF2B5EF4-FFF2-40B4-BE49-F238E27FC236}">
                  <a16:creationId xmlns:a16="http://schemas.microsoft.com/office/drawing/2014/main" id="{A50CF1F2-2252-44AF-B157-98B92EEAF78D}"/>
                </a:ext>
              </a:extLst>
            </p:cNvPr>
            <p:cNvSpPr/>
            <p:nvPr/>
          </p:nvSpPr>
          <p:spPr>
            <a:xfrm>
              <a:off x="1035500" y="2028975"/>
              <a:ext cx="314925" cy="153075"/>
            </a:xfrm>
            <a:custGeom>
              <a:avLst/>
              <a:gdLst/>
              <a:ahLst/>
              <a:cxnLst/>
              <a:rect l="l" t="t" r="r" b="b"/>
              <a:pathLst>
                <a:path w="12597" h="6123" extrusionOk="0">
                  <a:moveTo>
                    <a:pt x="12036" y="0"/>
                  </a:moveTo>
                  <a:cubicBezTo>
                    <a:pt x="11993" y="0"/>
                    <a:pt x="11948" y="5"/>
                    <a:pt x="11904" y="16"/>
                  </a:cubicBezTo>
                  <a:lnTo>
                    <a:pt x="437" y="2696"/>
                  </a:lnTo>
                  <a:cubicBezTo>
                    <a:pt x="181" y="2753"/>
                    <a:pt x="0" y="2982"/>
                    <a:pt x="0" y="3244"/>
                  </a:cubicBezTo>
                  <a:lnTo>
                    <a:pt x="0" y="6123"/>
                  </a:lnTo>
                  <a:lnTo>
                    <a:pt x="12596" y="3181"/>
                  </a:lnTo>
                  <a:lnTo>
                    <a:pt x="12596" y="564"/>
                  </a:lnTo>
                  <a:cubicBezTo>
                    <a:pt x="12596" y="245"/>
                    <a:pt x="12338" y="0"/>
                    <a:pt x="1203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3" name="Google Shape;5336;p79">
              <a:extLst>
                <a:ext uri="{FF2B5EF4-FFF2-40B4-BE49-F238E27FC236}">
                  <a16:creationId xmlns:a16="http://schemas.microsoft.com/office/drawing/2014/main" id="{D1A1139C-5D1B-40D5-B53A-0B619E657A32}"/>
                </a:ext>
              </a:extLst>
            </p:cNvPr>
            <p:cNvSpPr/>
            <p:nvPr/>
          </p:nvSpPr>
          <p:spPr>
            <a:xfrm>
              <a:off x="1212475" y="2137450"/>
              <a:ext cx="137950" cy="304275"/>
            </a:xfrm>
            <a:custGeom>
              <a:avLst/>
              <a:gdLst/>
              <a:ahLst/>
              <a:cxnLst/>
              <a:rect l="l" t="t" r="r" b="b"/>
              <a:pathLst>
                <a:path w="5518" h="12171" extrusionOk="0">
                  <a:moveTo>
                    <a:pt x="5517" y="1"/>
                  </a:moveTo>
                  <a:lnTo>
                    <a:pt x="4388" y="266"/>
                  </a:lnTo>
                  <a:lnTo>
                    <a:pt x="4388" y="7345"/>
                  </a:lnTo>
                  <a:cubicBezTo>
                    <a:pt x="3943" y="7029"/>
                    <a:pt x="3410" y="6861"/>
                    <a:pt x="2865" y="6861"/>
                  </a:cubicBezTo>
                  <a:cubicBezTo>
                    <a:pt x="1790" y="6861"/>
                    <a:pt x="823" y="7508"/>
                    <a:pt x="410" y="8499"/>
                  </a:cubicBezTo>
                  <a:cubicBezTo>
                    <a:pt x="1" y="9492"/>
                    <a:pt x="227" y="10634"/>
                    <a:pt x="986" y="11392"/>
                  </a:cubicBezTo>
                  <a:cubicBezTo>
                    <a:pt x="1495" y="11900"/>
                    <a:pt x="2174" y="12170"/>
                    <a:pt x="2865" y="12170"/>
                  </a:cubicBezTo>
                  <a:cubicBezTo>
                    <a:pt x="3207" y="12170"/>
                    <a:pt x="3551" y="12104"/>
                    <a:pt x="3879" y="11968"/>
                  </a:cubicBezTo>
                  <a:cubicBezTo>
                    <a:pt x="4873" y="11558"/>
                    <a:pt x="5517" y="10588"/>
                    <a:pt x="5517" y="9516"/>
                  </a:cubicBezTo>
                  <a:lnTo>
                    <a:pt x="551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4" name="Google Shape;5337;p79">
              <a:extLst>
                <a:ext uri="{FF2B5EF4-FFF2-40B4-BE49-F238E27FC236}">
                  <a16:creationId xmlns:a16="http://schemas.microsoft.com/office/drawing/2014/main" id="{CDB4B4AD-EE9E-464A-81D4-66B4FF871914}"/>
                </a:ext>
              </a:extLst>
            </p:cNvPr>
            <p:cNvSpPr/>
            <p:nvPr/>
          </p:nvSpPr>
          <p:spPr>
            <a:xfrm>
              <a:off x="924450" y="2204450"/>
              <a:ext cx="139300" cy="304275"/>
            </a:xfrm>
            <a:custGeom>
              <a:avLst/>
              <a:gdLst/>
              <a:ahLst/>
              <a:cxnLst/>
              <a:rect l="l" t="t" r="r" b="b"/>
              <a:pathLst>
                <a:path w="5572" h="12171" extrusionOk="0">
                  <a:moveTo>
                    <a:pt x="5572" y="1"/>
                  </a:moveTo>
                  <a:lnTo>
                    <a:pt x="4442" y="263"/>
                  </a:lnTo>
                  <a:lnTo>
                    <a:pt x="4442" y="7345"/>
                  </a:lnTo>
                  <a:cubicBezTo>
                    <a:pt x="3982" y="7023"/>
                    <a:pt x="3449" y="6864"/>
                    <a:pt x="2917" y="6864"/>
                  </a:cubicBezTo>
                  <a:cubicBezTo>
                    <a:pt x="2291" y="6864"/>
                    <a:pt x="1668" y="7085"/>
                    <a:pt x="1169" y="7520"/>
                  </a:cubicBezTo>
                  <a:cubicBezTo>
                    <a:pt x="251" y="8327"/>
                    <a:pt x="1" y="9655"/>
                    <a:pt x="564" y="10742"/>
                  </a:cubicBezTo>
                  <a:cubicBezTo>
                    <a:pt x="1030" y="11634"/>
                    <a:pt x="1946" y="12171"/>
                    <a:pt x="2916" y="12171"/>
                  </a:cubicBezTo>
                  <a:cubicBezTo>
                    <a:pt x="3126" y="12171"/>
                    <a:pt x="3338" y="12146"/>
                    <a:pt x="3548" y="12094"/>
                  </a:cubicBezTo>
                  <a:cubicBezTo>
                    <a:pt x="4738" y="11802"/>
                    <a:pt x="5572" y="10739"/>
                    <a:pt x="5572" y="9516"/>
                  </a:cubicBezTo>
                  <a:lnTo>
                    <a:pt x="557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2" name="文字方塊 1">
            <a:extLst>
              <a:ext uri="{FF2B5EF4-FFF2-40B4-BE49-F238E27FC236}">
                <a16:creationId xmlns:a16="http://schemas.microsoft.com/office/drawing/2014/main" id="{619A1F9D-5668-480F-A0C1-4766946A5EF6}"/>
              </a:ext>
            </a:extLst>
          </p:cNvPr>
          <p:cNvSpPr txBox="1"/>
          <p:nvPr/>
        </p:nvSpPr>
        <p:spPr>
          <a:xfrm>
            <a:off x="2699482" y="3571044"/>
            <a:ext cx="3744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hlinkClick r:id="rId3"/>
              </a:rPr>
              <a:t>https://github.com/Hsiao-Chien-Ti/Impromptu</a:t>
            </a:r>
            <a:endParaRPr lang="en-US" altLang="zh-TW" dirty="0"/>
          </a:p>
          <a:p>
            <a:endParaRPr lang="zh-TW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84B6513-445B-4EA1-B7B3-7EB8A9CCCE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Socket Programming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CE9BB80-2D0A-4E45-8F23-49E3914BA4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Server: Cellphone</a:t>
            </a:r>
          </a:p>
          <a:p>
            <a:r>
              <a:rPr lang="en-US" altLang="zh-TW" dirty="0"/>
              <a:t>Client: STM32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803662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5B25EAB-5F39-49F8-848B-563A0F3C1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Finger Tip Press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C57230F-DABE-4FE9-8D22-1019487AD4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dk1"/>
                </a:solidFill>
              </a:rPr>
              <a:t>Keyes</a:t>
            </a:r>
            <a:r>
              <a:rPr lang="zh-TW" altLang="en-US" dirty="0">
                <a:solidFill>
                  <a:schemeClr val="dk1"/>
                </a:solidFill>
              </a:rPr>
              <a:t>薄膜壓力感測器</a:t>
            </a:r>
            <a:endParaRPr lang="en-US" altLang="zh-TW" dirty="0">
              <a:solidFill>
                <a:schemeClr val="dk1"/>
              </a:solidFill>
            </a:endParaRPr>
          </a:p>
          <a:p>
            <a:r>
              <a:rPr lang="en-US" altLang="zh-TW" dirty="0" err="1"/>
              <a:t>AnalogIn</a:t>
            </a:r>
            <a:r>
              <a:rPr lang="zh-TW" altLang="en-US" dirty="0"/>
              <a:t> </a:t>
            </a:r>
            <a:r>
              <a:rPr lang="en-US" altLang="zh-TW" dirty="0"/>
              <a:t>read_u16()</a:t>
            </a:r>
          </a:p>
          <a:p>
            <a:r>
              <a:rPr lang="en-US" altLang="zh-TW" dirty="0"/>
              <a:t>Threshold: 14000</a:t>
            </a:r>
          </a:p>
          <a:p>
            <a:r>
              <a:rPr lang="zh-TW" altLang="en-US" dirty="0"/>
              <a:t>和</a:t>
            </a:r>
            <a:r>
              <a:rPr lang="en-US" altLang="zh-TW" dirty="0"/>
              <a:t>threshold</a:t>
            </a:r>
            <a:r>
              <a:rPr lang="zh-TW" altLang="en-US" dirty="0"/>
              <a:t>比大小後傳送</a:t>
            </a:r>
            <a:r>
              <a:rPr lang="en-US" altLang="zh-TW" dirty="0"/>
              <a:t>0/1</a:t>
            </a:r>
            <a:r>
              <a:rPr lang="zh-TW" altLang="en-US" dirty="0"/>
              <a:t>給</a:t>
            </a:r>
            <a:r>
              <a:rPr lang="en-US" altLang="zh-TW" dirty="0"/>
              <a:t>server</a:t>
            </a:r>
          </a:p>
        </p:txBody>
      </p:sp>
      <p:pic>
        <p:nvPicPr>
          <p:cNvPr id="5" name="Picture 2" descr="科易KEYES 薄膜壓力感測器">
            <a:extLst>
              <a:ext uri="{FF2B5EF4-FFF2-40B4-BE49-F238E27FC236}">
                <a16:creationId xmlns:a16="http://schemas.microsoft.com/office/drawing/2014/main" id="{B9F15E30-BC20-4653-B118-2234C05219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4400" r="96800">
                        <a14:foregroundMark x1="4400" y1="51000" x2="8800" y2="51000"/>
                        <a14:foregroundMark x1="91000" y1="48000" x2="91000" y2="48000"/>
                        <a14:foregroundMark x1="96000" y1="47200" x2="96000" y2="47200"/>
                        <a14:foregroundMark x1="96800" y1="51200" x2="96800" y2="512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2466" y="1280102"/>
            <a:ext cx="2583295" cy="2583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09532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78373A7-660A-40D4-9413-E2E1C4C59F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Pitch Switching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CDDD4CC-A4D3-40E1-89A1-725CCCE7F4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STM32</a:t>
            </a:r>
            <a:r>
              <a:rPr lang="zh-TW" altLang="en-US" dirty="0"/>
              <a:t>加速度感測器</a:t>
            </a:r>
            <a:endParaRPr lang="en-US" altLang="zh-TW" dirty="0"/>
          </a:p>
          <a:p>
            <a:r>
              <a:rPr lang="en-US" altLang="zh-TW" dirty="0"/>
              <a:t>DSP FIR lowpass filter</a:t>
            </a:r>
          </a:p>
          <a:p>
            <a:r>
              <a:rPr lang="en-US" altLang="zh-TW" dirty="0"/>
              <a:t>Threshold:-30, 30</a:t>
            </a:r>
          </a:p>
          <a:p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3CF40AA-3566-4EA7-8E54-023A68F69A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784" b="92483" l="3667" r="96667">
                        <a14:foregroundMark x1="13500" y1="13667" x2="80833" y2="53075"/>
                        <a14:foregroundMark x1="9333" y1="15034" x2="87667" y2="22551"/>
                        <a14:foregroundMark x1="90333" y1="18451" x2="95000" y2="88383"/>
                        <a14:foregroundMark x1="90333" y1="92483" x2="46000" y2="86788"/>
                        <a14:foregroundMark x1="46000" y1="86788" x2="29167" y2="92483"/>
                        <a14:foregroundMark x1="11833" y1="89066" x2="61500" y2="39180"/>
                        <a14:foregroundMark x1="61500" y1="39180" x2="69500" y2="34169"/>
                        <a14:foregroundMark x1="73833" y1="82005" x2="17833" y2="41002"/>
                        <a14:foregroundMark x1="41000" y1="36902" x2="16667" y2="82232"/>
                        <a14:foregroundMark x1="16667" y1="82232" x2="5167" y2="57631"/>
                        <a14:foregroundMark x1="5167" y1="57631" x2="5167" y2="21412"/>
                        <a14:foregroundMark x1="7667" y1="11390" x2="72167" y2="4784"/>
                        <a14:foregroundMark x1="72167" y1="4784" x2="95667" y2="10934"/>
                        <a14:foregroundMark x1="93667" y1="46697" x2="95333" y2="53759"/>
                        <a14:foregroundMark x1="75333" y1="69476" x2="53833" y2="84510"/>
                        <a14:foregroundMark x1="70000" y1="80410" x2="53833" y2="81549"/>
                        <a14:foregroundMark x1="78000" y1="83144" x2="32500" y2="87244"/>
                        <a14:foregroundMark x1="32500" y1="87244" x2="6000" y2="70387"/>
                        <a14:foregroundMark x1="3833" y1="64009" x2="6333" y2="85649"/>
                        <a14:foregroundMark x1="95333" y1="20273" x2="95000" y2="38041"/>
                        <a14:foregroundMark x1="96667" y1="20046" x2="96167" y2="6287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45084" y="1977338"/>
            <a:ext cx="1937214" cy="1417395"/>
          </a:xfrm>
          <a:prstGeom prst="rect">
            <a:avLst/>
          </a:prstGeom>
        </p:spPr>
      </p:pic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FD204BF1-6618-41FD-BF9F-A0ADB72DFEFA}"/>
              </a:ext>
            </a:extLst>
          </p:cNvPr>
          <p:cNvCxnSpPr/>
          <p:nvPr/>
        </p:nvCxnSpPr>
        <p:spPr>
          <a:xfrm>
            <a:off x="7675620" y="2356082"/>
            <a:ext cx="881028" cy="0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9245588C-CCC5-43E7-95F4-24BA30070C9B}"/>
              </a:ext>
            </a:extLst>
          </p:cNvPr>
          <p:cNvCxnSpPr/>
          <p:nvPr/>
        </p:nvCxnSpPr>
        <p:spPr>
          <a:xfrm>
            <a:off x="4670734" y="2982369"/>
            <a:ext cx="881028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D1C557F5-73F1-492A-94C4-02962A60CD1C}"/>
              </a:ext>
            </a:extLst>
          </p:cNvPr>
          <p:cNvCxnSpPr>
            <a:cxnSpLocks/>
          </p:cNvCxnSpPr>
          <p:nvPr/>
        </p:nvCxnSpPr>
        <p:spPr>
          <a:xfrm flipH="1">
            <a:off x="7675620" y="2974582"/>
            <a:ext cx="881028" cy="0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51FABDFA-76EF-4735-8A43-B1BE334977B1}"/>
              </a:ext>
            </a:extLst>
          </p:cNvPr>
          <p:cNvCxnSpPr>
            <a:cxnSpLocks/>
          </p:cNvCxnSpPr>
          <p:nvPr/>
        </p:nvCxnSpPr>
        <p:spPr>
          <a:xfrm flipH="1">
            <a:off x="4670734" y="2356082"/>
            <a:ext cx="881028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BB8B0E53-59F4-47EC-B7AA-B2E549175928}"/>
              </a:ext>
            </a:extLst>
          </p:cNvPr>
          <p:cNvSpPr txBox="1"/>
          <p:nvPr/>
        </p:nvSpPr>
        <p:spPr>
          <a:xfrm>
            <a:off x="7936437" y="1907308"/>
            <a:ext cx="3097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>
                <a:latin typeface="Righteous" panose="020B0604020202020204" charset="0"/>
              </a:rPr>
              <a:t>+</a:t>
            </a:r>
            <a:endParaRPr lang="zh-TW" altLang="en-US" sz="2000" dirty="0">
              <a:latin typeface="Righteous" panose="020B0604020202020204" charset="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F56FC8C6-5523-4DC8-B00B-1AD5289104F1}"/>
              </a:ext>
            </a:extLst>
          </p:cNvPr>
          <p:cNvSpPr txBox="1"/>
          <p:nvPr/>
        </p:nvSpPr>
        <p:spPr>
          <a:xfrm>
            <a:off x="4937162" y="2923751"/>
            <a:ext cx="3097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>
                <a:latin typeface="Righteous" panose="020B0604020202020204" charset="0"/>
              </a:rPr>
              <a:t>+</a:t>
            </a:r>
            <a:endParaRPr lang="zh-TW" altLang="en-US" sz="2000" dirty="0">
              <a:latin typeface="Righteous" panose="020B0604020202020204" charset="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0296E072-55D5-4DAA-96D1-E5B9BB8D8CF7}"/>
              </a:ext>
            </a:extLst>
          </p:cNvPr>
          <p:cNvSpPr txBox="1"/>
          <p:nvPr/>
        </p:nvSpPr>
        <p:spPr>
          <a:xfrm>
            <a:off x="7936437" y="2923751"/>
            <a:ext cx="3209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>
                <a:latin typeface="Righteous" panose="020B0604020202020204" charset="0"/>
              </a:rPr>
              <a:t>-</a:t>
            </a:r>
            <a:endParaRPr lang="zh-TW" altLang="en-US" sz="2000" dirty="0">
              <a:latin typeface="Righteous" panose="020B0604020202020204" charset="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ACE16E56-DF5F-4F9D-9B6F-69595AFB8B00}"/>
              </a:ext>
            </a:extLst>
          </p:cNvPr>
          <p:cNvSpPr txBox="1"/>
          <p:nvPr/>
        </p:nvSpPr>
        <p:spPr>
          <a:xfrm>
            <a:off x="4931551" y="1884396"/>
            <a:ext cx="3209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>
                <a:latin typeface="Righteous" panose="020B0604020202020204" charset="0"/>
              </a:rPr>
              <a:t>-</a:t>
            </a:r>
            <a:endParaRPr lang="zh-TW" altLang="en-US" sz="2000" dirty="0">
              <a:latin typeface="Righteous" panose="020B0604020202020204" charset="0"/>
            </a:endParaRPr>
          </a:p>
        </p:txBody>
      </p:sp>
      <p:sp>
        <p:nvSpPr>
          <p:cNvPr id="17" name="箭號: 向右 16">
            <a:extLst>
              <a:ext uri="{FF2B5EF4-FFF2-40B4-BE49-F238E27FC236}">
                <a16:creationId xmlns:a16="http://schemas.microsoft.com/office/drawing/2014/main" id="{A5777546-FBEE-4316-B369-4AD605D160F4}"/>
              </a:ext>
            </a:extLst>
          </p:cNvPr>
          <p:cNvSpPr/>
          <p:nvPr/>
        </p:nvSpPr>
        <p:spPr>
          <a:xfrm>
            <a:off x="6951142" y="3591384"/>
            <a:ext cx="1262312" cy="174366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箭號: 向右 17">
            <a:extLst>
              <a:ext uri="{FF2B5EF4-FFF2-40B4-BE49-F238E27FC236}">
                <a16:creationId xmlns:a16="http://schemas.microsoft.com/office/drawing/2014/main" id="{32E3DC4F-FCD5-4281-B19E-4C3A7B7F806A}"/>
              </a:ext>
            </a:extLst>
          </p:cNvPr>
          <p:cNvSpPr/>
          <p:nvPr/>
        </p:nvSpPr>
        <p:spPr>
          <a:xfrm flipH="1">
            <a:off x="5013928" y="3595273"/>
            <a:ext cx="1262312" cy="174366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A0F8EBDC-2F76-4726-BD56-6BDCC8F76090}"/>
              </a:ext>
            </a:extLst>
          </p:cNvPr>
          <p:cNvSpPr txBox="1"/>
          <p:nvPr/>
        </p:nvSpPr>
        <p:spPr>
          <a:xfrm>
            <a:off x="7168439" y="3746313"/>
            <a:ext cx="9476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dirty="0">
                <a:latin typeface="Righteous" panose="020B0604020202020204" charset="0"/>
              </a:rPr>
              <a:t>音高</a:t>
            </a:r>
            <a:r>
              <a:rPr lang="en-US" altLang="zh-TW" sz="2000" dirty="0">
                <a:latin typeface="Righteous" panose="020B0604020202020204" charset="0"/>
              </a:rPr>
              <a:t>++</a:t>
            </a:r>
            <a:endParaRPr lang="zh-TW" altLang="en-US" sz="2000" dirty="0">
              <a:latin typeface="Righteous" panose="020B0604020202020204" charset="0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0B3C7ECF-43DF-4850-8223-45D8BB30BB1E}"/>
              </a:ext>
            </a:extLst>
          </p:cNvPr>
          <p:cNvSpPr txBox="1"/>
          <p:nvPr/>
        </p:nvSpPr>
        <p:spPr>
          <a:xfrm>
            <a:off x="5246862" y="3746313"/>
            <a:ext cx="9701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dirty="0">
                <a:latin typeface="Righteous" panose="020B0604020202020204" charset="0"/>
              </a:rPr>
              <a:t>音高</a:t>
            </a:r>
            <a:r>
              <a:rPr lang="en-US" altLang="zh-TW" sz="2000" dirty="0">
                <a:latin typeface="Righteous" panose="020B0604020202020204" charset="0"/>
              </a:rPr>
              <a:t>--</a:t>
            </a:r>
            <a:endParaRPr lang="zh-TW" altLang="en-US" sz="2000" dirty="0">
              <a:latin typeface="Righteou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18721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674A995-6E1F-4138-ACA6-ACA6D8E10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APP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CD3395B-7736-4881-9605-27BF3460DA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Android Studio Kotlin</a:t>
            </a:r>
          </a:p>
          <a:p>
            <a:r>
              <a:rPr lang="en-US" altLang="zh-TW" dirty="0"/>
              <a:t>4 Fragments: Navigation</a:t>
            </a:r>
          </a:p>
          <a:p>
            <a:r>
              <a:rPr lang="en-US" altLang="zh-TW" dirty="0" err="1"/>
              <a:t>SocketHandler</a:t>
            </a:r>
            <a:r>
              <a:rPr lang="en-US" altLang="zh-TW" dirty="0"/>
              <a:t>, </a:t>
            </a:r>
            <a:r>
              <a:rPr lang="en-US" altLang="zh-TW" dirty="0" err="1"/>
              <a:t>SettingVariable</a:t>
            </a:r>
            <a:r>
              <a:rPr lang="en-US" altLang="zh-TW" dirty="0"/>
              <a:t>: Object, Thread, Volatile</a:t>
            </a:r>
          </a:p>
          <a:p>
            <a:r>
              <a:rPr lang="en-US" altLang="zh-TW" dirty="0"/>
              <a:t>Socket Programming: </a:t>
            </a:r>
            <a:r>
              <a:rPr lang="en-US" altLang="zh-TW" dirty="0" err="1"/>
              <a:t>ServerSocket</a:t>
            </a:r>
            <a:endParaRPr lang="en-US" altLang="zh-TW" dirty="0"/>
          </a:p>
          <a:p>
            <a:r>
              <a:rPr lang="zh-TW" altLang="en-US" dirty="0"/>
              <a:t>播放音樂：</a:t>
            </a:r>
            <a:r>
              <a:rPr lang="en-US" altLang="zh-TW" dirty="0" err="1"/>
              <a:t>SoundPool</a:t>
            </a:r>
            <a:endParaRPr lang="en-US" altLang="zh-TW" dirty="0"/>
          </a:p>
          <a:p>
            <a:r>
              <a:rPr lang="zh-TW" altLang="en-US" dirty="0"/>
              <a:t>錄音功能：</a:t>
            </a:r>
            <a:r>
              <a:rPr lang="en-US" altLang="zh-TW" dirty="0" err="1"/>
              <a:t>MediaRecorder</a:t>
            </a:r>
            <a:r>
              <a:rPr lang="en-US" altLang="zh-TW" dirty="0"/>
              <a:t> (</a:t>
            </a:r>
            <a:r>
              <a:rPr lang="zh-TW" altLang="en-US" dirty="0"/>
              <a:t>需要權限</a:t>
            </a:r>
            <a:r>
              <a:rPr lang="en-US" altLang="zh-TW" dirty="0"/>
              <a:t>)</a:t>
            </a:r>
          </a:p>
          <a:p>
            <a:r>
              <a:rPr lang="zh-TW" altLang="en-US" dirty="0"/>
              <a:t>範例樂譜：</a:t>
            </a:r>
            <a:r>
              <a:rPr lang="en-US" altLang="zh-TW" dirty="0" err="1"/>
              <a:t>RecyclerView</a:t>
            </a:r>
            <a:endParaRPr lang="en-US" altLang="zh-TW" dirty="0"/>
          </a:p>
          <a:p>
            <a:r>
              <a:rPr lang="zh-TW" altLang="en-US" dirty="0"/>
              <a:t>設定：</a:t>
            </a:r>
            <a:r>
              <a:rPr lang="en-US" altLang="zh-TW" dirty="0"/>
              <a:t>Switch component</a:t>
            </a:r>
          </a:p>
          <a:p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757739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圖片 3">
            <a:extLst>
              <a:ext uri="{FF2B5EF4-FFF2-40B4-BE49-F238E27FC236}">
                <a16:creationId xmlns:a16="http://schemas.microsoft.com/office/drawing/2014/main" id="{FA3D92BE-2EA1-462B-AFE2-C7A5504642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301" y="553099"/>
            <a:ext cx="1620000" cy="3609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圖片 5">
            <a:extLst>
              <a:ext uri="{FF2B5EF4-FFF2-40B4-BE49-F238E27FC236}">
                <a16:creationId xmlns:a16="http://schemas.microsoft.com/office/drawing/2014/main" id="{0DA08D30-599D-4BA5-B77E-F0976F1663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9651" y="553099"/>
            <a:ext cx="1620000" cy="3609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" name="圖片 6">
            <a:extLst>
              <a:ext uri="{FF2B5EF4-FFF2-40B4-BE49-F238E27FC236}">
                <a16:creationId xmlns:a16="http://schemas.microsoft.com/office/drawing/2014/main" id="{8B80A6C2-4697-4762-A36B-C073A21F0F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9001" y="553099"/>
            <a:ext cx="1620000" cy="3609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A0C7D5C-87FD-4559-B571-8FD5E6FC2C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E4BF9F5-4CD3-40FF-BE37-F39A3754E5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2352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 </a:t>
            </a:r>
            <a:endParaRPr kumimoji="0" lang="en-US" altLang="zh-TW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C16225A-482D-4F67-A4AC-65B94C478C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7056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 </a:t>
            </a:r>
            <a:r>
              <a:rPr kumimoji="0" lang="en-US" altLang="zh-TW" sz="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zh-TW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E82A5D01-87EF-4C45-A919-DC3DE0FE03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8351" y="553099"/>
            <a:ext cx="1620000" cy="360136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055351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36"/>
          <p:cNvSpPr/>
          <p:nvPr/>
        </p:nvSpPr>
        <p:spPr>
          <a:xfrm>
            <a:off x="1948853" y="1151250"/>
            <a:ext cx="5246400" cy="1288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" name="Google Shape;526;p36"/>
          <p:cNvSpPr/>
          <p:nvPr/>
        </p:nvSpPr>
        <p:spPr>
          <a:xfrm rot="5400000">
            <a:off x="1634900" y="2732050"/>
            <a:ext cx="298800" cy="21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527" name="Google Shape;527;p36"/>
          <p:cNvSpPr/>
          <p:nvPr/>
        </p:nvSpPr>
        <p:spPr>
          <a:xfrm rot="10800000">
            <a:off x="1330750" y="2430250"/>
            <a:ext cx="298800" cy="21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528" name="Google Shape;528;p36"/>
          <p:cNvSpPr/>
          <p:nvPr/>
        </p:nvSpPr>
        <p:spPr>
          <a:xfrm rot="10800000">
            <a:off x="1330750" y="1122700"/>
            <a:ext cx="298800" cy="21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529" name="Google Shape;529;p36"/>
          <p:cNvSpPr/>
          <p:nvPr/>
        </p:nvSpPr>
        <p:spPr>
          <a:xfrm rot="-5400000">
            <a:off x="1632550" y="818550"/>
            <a:ext cx="298800" cy="21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530" name="Google Shape;530;p36"/>
          <p:cNvSpPr/>
          <p:nvPr/>
        </p:nvSpPr>
        <p:spPr>
          <a:xfrm rot="-5400000" flipH="1">
            <a:off x="7214835" y="2738700"/>
            <a:ext cx="298800" cy="21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1" name="Google Shape;531;p36"/>
          <p:cNvSpPr/>
          <p:nvPr/>
        </p:nvSpPr>
        <p:spPr>
          <a:xfrm rot="10800000" flipH="1">
            <a:off x="7518985" y="2436900"/>
            <a:ext cx="298800" cy="21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2" name="Google Shape;532;p36"/>
          <p:cNvSpPr/>
          <p:nvPr/>
        </p:nvSpPr>
        <p:spPr>
          <a:xfrm rot="10800000" flipH="1">
            <a:off x="7518985" y="1129350"/>
            <a:ext cx="298800" cy="21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" name="Google Shape;533;p36"/>
          <p:cNvSpPr/>
          <p:nvPr/>
        </p:nvSpPr>
        <p:spPr>
          <a:xfrm rot="5400000" flipH="1">
            <a:off x="7217185" y="825200"/>
            <a:ext cx="298800" cy="21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" name="Google Shape;534;p36"/>
          <p:cNvSpPr/>
          <p:nvPr/>
        </p:nvSpPr>
        <p:spPr>
          <a:xfrm>
            <a:off x="1348000" y="1631475"/>
            <a:ext cx="264300" cy="264300"/>
          </a:xfrm>
          <a:prstGeom prst="ellips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5" name="Google Shape;535;p36"/>
          <p:cNvSpPr/>
          <p:nvPr/>
        </p:nvSpPr>
        <p:spPr>
          <a:xfrm>
            <a:off x="1412650" y="1696125"/>
            <a:ext cx="135000" cy="135000"/>
          </a:xfrm>
          <a:prstGeom prst="ellipse">
            <a:avLst/>
          </a:prstGeom>
          <a:solidFill>
            <a:schemeClr val="dk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6" name="Google Shape;536;p36"/>
          <p:cNvSpPr/>
          <p:nvPr/>
        </p:nvSpPr>
        <p:spPr>
          <a:xfrm>
            <a:off x="7536225" y="1631475"/>
            <a:ext cx="264300" cy="264300"/>
          </a:xfrm>
          <a:prstGeom prst="ellips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7" name="Google Shape;537;p36"/>
          <p:cNvSpPr/>
          <p:nvPr/>
        </p:nvSpPr>
        <p:spPr>
          <a:xfrm>
            <a:off x="7600875" y="1696125"/>
            <a:ext cx="135000" cy="135000"/>
          </a:xfrm>
          <a:prstGeom prst="ellipse">
            <a:avLst/>
          </a:prstGeom>
          <a:solidFill>
            <a:schemeClr val="dk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8" name="Google Shape;538;p36"/>
          <p:cNvSpPr txBox="1">
            <a:spLocks noGrp="1"/>
          </p:cNvSpPr>
          <p:nvPr>
            <p:ph type="title"/>
          </p:nvPr>
        </p:nvSpPr>
        <p:spPr>
          <a:xfrm>
            <a:off x="1948800" y="2408225"/>
            <a:ext cx="52464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Demo Video</a:t>
            </a:r>
            <a:endParaRPr dirty="0"/>
          </a:p>
        </p:txBody>
      </p:sp>
      <p:sp>
        <p:nvSpPr>
          <p:cNvPr id="539" name="Google Shape;539;p36"/>
          <p:cNvSpPr txBox="1">
            <a:spLocks noGrp="1"/>
          </p:cNvSpPr>
          <p:nvPr>
            <p:ph type="subTitle" idx="1"/>
          </p:nvPr>
        </p:nvSpPr>
        <p:spPr>
          <a:xfrm>
            <a:off x="2419350" y="3129010"/>
            <a:ext cx="4360200" cy="47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40" name="Google Shape;540;p36"/>
          <p:cNvSpPr txBox="1">
            <a:spLocks noGrp="1"/>
          </p:cNvSpPr>
          <p:nvPr>
            <p:ph type="title" idx="2"/>
          </p:nvPr>
        </p:nvSpPr>
        <p:spPr>
          <a:xfrm>
            <a:off x="2996550" y="1337825"/>
            <a:ext cx="3150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275362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1FF1D59-21B9-4375-9A63-E224545ED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C20F540-40B4-40B9-99CB-952FBAC8D3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線上媒體 3" title="NTUEE ESLAB final project Impromptu--B09901008電機三蕭千玓">
            <a:hlinkClick r:id="" action="ppaction://media"/>
            <a:extLst>
              <a:ext uri="{FF2B5EF4-FFF2-40B4-BE49-F238E27FC236}">
                <a16:creationId xmlns:a16="http://schemas.microsoft.com/office/drawing/2014/main" id="{33785FF1-5A0E-4B0D-93AF-276263E0AA5C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797582" y="419605"/>
            <a:ext cx="7548835" cy="4246220"/>
          </a:xfrm>
          <a:prstGeom prst="rect">
            <a:avLst/>
          </a:prstGeom>
        </p:spPr>
      </p:pic>
      <p:pic>
        <p:nvPicPr>
          <p:cNvPr id="5" name="cache2022-12-23T122945.033">
            <a:hlinkClick r:id="" action="ppaction://media"/>
            <a:extLst>
              <a:ext uri="{FF2B5EF4-FFF2-40B4-BE49-F238E27FC236}">
                <a16:creationId xmlns:a16="http://schemas.microsoft.com/office/drawing/2014/main" id="{A92504BC-E6DE-444C-9688-6F16528A54D9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82884" y="4500295"/>
            <a:ext cx="406400" cy="4064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2BD9763B-54CE-4396-9C3C-C4FED8A63963}"/>
              </a:ext>
            </a:extLst>
          </p:cNvPr>
          <p:cNvSpPr/>
          <p:nvPr/>
        </p:nvSpPr>
        <p:spPr>
          <a:xfrm>
            <a:off x="642950" y="86465"/>
            <a:ext cx="272222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hlinkClick r:id="rId7"/>
              </a:rPr>
              <a:t>https://youtu.be/yZZKF2OYE3M</a:t>
            </a:r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77996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52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36"/>
          <p:cNvSpPr/>
          <p:nvPr/>
        </p:nvSpPr>
        <p:spPr>
          <a:xfrm>
            <a:off x="1948853" y="1151250"/>
            <a:ext cx="5246400" cy="1288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" name="Google Shape;526;p36"/>
          <p:cNvSpPr/>
          <p:nvPr/>
        </p:nvSpPr>
        <p:spPr>
          <a:xfrm rot="5400000">
            <a:off x="1634900" y="2732050"/>
            <a:ext cx="298800" cy="21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527" name="Google Shape;527;p36"/>
          <p:cNvSpPr/>
          <p:nvPr/>
        </p:nvSpPr>
        <p:spPr>
          <a:xfrm rot="10800000">
            <a:off x="1330750" y="2430250"/>
            <a:ext cx="298800" cy="21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528" name="Google Shape;528;p36"/>
          <p:cNvSpPr/>
          <p:nvPr/>
        </p:nvSpPr>
        <p:spPr>
          <a:xfrm rot="10800000">
            <a:off x="1330750" y="1122700"/>
            <a:ext cx="298800" cy="21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529" name="Google Shape;529;p36"/>
          <p:cNvSpPr/>
          <p:nvPr/>
        </p:nvSpPr>
        <p:spPr>
          <a:xfrm rot="-5400000">
            <a:off x="1632550" y="818550"/>
            <a:ext cx="298800" cy="21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530" name="Google Shape;530;p36"/>
          <p:cNvSpPr/>
          <p:nvPr/>
        </p:nvSpPr>
        <p:spPr>
          <a:xfrm rot="-5400000" flipH="1">
            <a:off x="7214835" y="2738700"/>
            <a:ext cx="298800" cy="21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1" name="Google Shape;531;p36"/>
          <p:cNvSpPr/>
          <p:nvPr/>
        </p:nvSpPr>
        <p:spPr>
          <a:xfrm rot="10800000" flipH="1">
            <a:off x="7518985" y="2436900"/>
            <a:ext cx="298800" cy="21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2" name="Google Shape;532;p36"/>
          <p:cNvSpPr/>
          <p:nvPr/>
        </p:nvSpPr>
        <p:spPr>
          <a:xfrm rot="10800000" flipH="1">
            <a:off x="7518985" y="1129350"/>
            <a:ext cx="298800" cy="21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" name="Google Shape;533;p36"/>
          <p:cNvSpPr/>
          <p:nvPr/>
        </p:nvSpPr>
        <p:spPr>
          <a:xfrm rot="5400000" flipH="1">
            <a:off x="7217185" y="825200"/>
            <a:ext cx="298800" cy="21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" name="Google Shape;534;p36"/>
          <p:cNvSpPr/>
          <p:nvPr/>
        </p:nvSpPr>
        <p:spPr>
          <a:xfrm>
            <a:off x="1348000" y="1631475"/>
            <a:ext cx="264300" cy="264300"/>
          </a:xfrm>
          <a:prstGeom prst="ellips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5" name="Google Shape;535;p36"/>
          <p:cNvSpPr/>
          <p:nvPr/>
        </p:nvSpPr>
        <p:spPr>
          <a:xfrm>
            <a:off x="1412650" y="1696125"/>
            <a:ext cx="135000" cy="135000"/>
          </a:xfrm>
          <a:prstGeom prst="ellipse">
            <a:avLst/>
          </a:prstGeom>
          <a:solidFill>
            <a:schemeClr val="dk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6" name="Google Shape;536;p36"/>
          <p:cNvSpPr/>
          <p:nvPr/>
        </p:nvSpPr>
        <p:spPr>
          <a:xfrm>
            <a:off x="7536225" y="1631475"/>
            <a:ext cx="264300" cy="264300"/>
          </a:xfrm>
          <a:prstGeom prst="ellips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7" name="Google Shape;537;p36"/>
          <p:cNvSpPr/>
          <p:nvPr/>
        </p:nvSpPr>
        <p:spPr>
          <a:xfrm>
            <a:off x="7600875" y="1696125"/>
            <a:ext cx="135000" cy="135000"/>
          </a:xfrm>
          <a:prstGeom prst="ellipse">
            <a:avLst/>
          </a:prstGeom>
          <a:solidFill>
            <a:schemeClr val="dk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8" name="Google Shape;538;p36"/>
          <p:cNvSpPr txBox="1">
            <a:spLocks noGrp="1"/>
          </p:cNvSpPr>
          <p:nvPr>
            <p:ph type="title"/>
          </p:nvPr>
        </p:nvSpPr>
        <p:spPr>
          <a:xfrm>
            <a:off x="1948800" y="2408225"/>
            <a:ext cx="52464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References</a:t>
            </a:r>
            <a:endParaRPr dirty="0"/>
          </a:p>
        </p:txBody>
      </p:sp>
      <p:sp>
        <p:nvSpPr>
          <p:cNvPr id="539" name="Google Shape;539;p36"/>
          <p:cNvSpPr txBox="1">
            <a:spLocks noGrp="1"/>
          </p:cNvSpPr>
          <p:nvPr>
            <p:ph type="subTitle" idx="1"/>
          </p:nvPr>
        </p:nvSpPr>
        <p:spPr>
          <a:xfrm>
            <a:off x="2419350" y="3129010"/>
            <a:ext cx="4360200" cy="47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40" name="Google Shape;540;p36"/>
          <p:cNvSpPr txBox="1">
            <a:spLocks noGrp="1"/>
          </p:cNvSpPr>
          <p:nvPr>
            <p:ph type="title" idx="2"/>
          </p:nvPr>
        </p:nvSpPr>
        <p:spPr>
          <a:xfrm>
            <a:off x="2996550" y="1337825"/>
            <a:ext cx="3150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450151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" name="Google Shape;1209;p6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</a:t>
            </a:r>
            <a:r>
              <a:rPr lang="en-US" dirty="0"/>
              <a:t>FERENCE</a:t>
            </a:r>
            <a:r>
              <a:rPr lang="en" dirty="0"/>
              <a:t>S</a:t>
            </a:r>
            <a:endParaRPr dirty="0"/>
          </a:p>
        </p:txBody>
      </p:sp>
      <p:sp>
        <p:nvSpPr>
          <p:cNvPr id="1210" name="Google Shape;1210;p68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-US" dirty="0">
                <a:solidFill>
                  <a:schemeClr val="dk1"/>
                </a:solidFill>
              </a:rPr>
              <a:t>1.</a:t>
            </a:r>
            <a:r>
              <a:rPr lang="zh-TW" altLang="en-US" dirty="0">
                <a:solidFill>
                  <a:schemeClr val="dk1"/>
                </a:solidFill>
              </a:rPr>
              <a:t> </a:t>
            </a:r>
            <a:r>
              <a:rPr lang="en-US" dirty="0">
                <a:solidFill>
                  <a:schemeClr val="dk1"/>
                </a:solidFill>
              </a:rPr>
              <a:t>Android studio: https://developer.android.com/courses/android-basics-kotlin/course?authuser=3</a:t>
            </a:r>
          </a:p>
          <a:p>
            <a:pPr marL="0" lvl="0" indent="0">
              <a:buNone/>
            </a:pPr>
            <a:r>
              <a:rPr lang="en-US" dirty="0">
                <a:solidFill>
                  <a:schemeClr val="dk1"/>
                </a:solidFill>
              </a:rPr>
              <a:t>2.</a:t>
            </a:r>
            <a:r>
              <a:rPr lang="zh-TW" alt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MbedOS</a:t>
            </a:r>
            <a:r>
              <a:rPr lang="en-US" dirty="0">
                <a:solidFill>
                  <a:schemeClr val="dk1"/>
                </a:solidFill>
              </a:rPr>
              <a:t>: hw2, hw7</a:t>
            </a:r>
          </a:p>
          <a:p>
            <a:pPr marL="0" lvl="0" indent="0">
              <a:buNone/>
            </a:pPr>
            <a:r>
              <a:rPr lang="en-US" dirty="0">
                <a:solidFill>
                  <a:schemeClr val="dk1"/>
                </a:solidFill>
              </a:rPr>
              <a:t>3.</a:t>
            </a:r>
            <a:r>
              <a:rPr lang="zh-TW" altLang="en-US" dirty="0">
                <a:solidFill>
                  <a:schemeClr val="dk1"/>
                </a:solidFill>
              </a:rPr>
              <a:t> </a:t>
            </a:r>
            <a:r>
              <a:rPr lang="en-US" dirty="0">
                <a:solidFill>
                  <a:schemeClr val="dk1"/>
                </a:solidFill>
              </a:rPr>
              <a:t>Previous work: https://www.amazon.com/Electric-Piano-Gloves-Playable-Interactive/dp/B00PTMORKS</a:t>
            </a:r>
          </a:p>
        </p:txBody>
      </p:sp>
    </p:spTree>
    <p:extLst>
      <p:ext uri="{BB962C8B-B14F-4D97-AF65-F5344CB8AC3E}">
        <p14:creationId xmlns:p14="http://schemas.microsoft.com/office/powerpoint/2010/main" val="6992626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36"/>
          <p:cNvSpPr/>
          <p:nvPr/>
        </p:nvSpPr>
        <p:spPr>
          <a:xfrm>
            <a:off x="1948853" y="1151250"/>
            <a:ext cx="5246400" cy="1288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" name="Google Shape;526;p36"/>
          <p:cNvSpPr/>
          <p:nvPr/>
        </p:nvSpPr>
        <p:spPr>
          <a:xfrm rot="5400000">
            <a:off x="1634900" y="2732050"/>
            <a:ext cx="298800" cy="21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527" name="Google Shape;527;p36"/>
          <p:cNvSpPr/>
          <p:nvPr/>
        </p:nvSpPr>
        <p:spPr>
          <a:xfrm rot="10800000">
            <a:off x="1330750" y="2430250"/>
            <a:ext cx="298800" cy="21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528" name="Google Shape;528;p36"/>
          <p:cNvSpPr/>
          <p:nvPr/>
        </p:nvSpPr>
        <p:spPr>
          <a:xfrm rot="10800000">
            <a:off x="1330750" y="1122700"/>
            <a:ext cx="298800" cy="21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529" name="Google Shape;529;p36"/>
          <p:cNvSpPr/>
          <p:nvPr/>
        </p:nvSpPr>
        <p:spPr>
          <a:xfrm rot="-5400000">
            <a:off x="1632550" y="818550"/>
            <a:ext cx="298800" cy="21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530" name="Google Shape;530;p36"/>
          <p:cNvSpPr/>
          <p:nvPr/>
        </p:nvSpPr>
        <p:spPr>
          <a:xfrm rot="-5400000" flipH="1">
            <a:off x="7214835" y="2738700"/>
            <a:ext cx="298800" cy="21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1" name="Google Shape;531;p36"/>
          <p:cNvSpPr/>
          <p:nvPr/>
        </p:nvSpPr>
        <p:spPr>
          <a:xfrm rot="10800000" flipH="1">
            <a:off x="7518985" y="2436900"/>
            <a:ext cx="298800" cy="21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2" name="Google Shape;532;p36"/>
          <p:cNvSpPr/>
          <p:nvPr/>
        </p:nvSpPr>
        <p:spPr>
          <a:xfrm rot="10800000" flipH="1">
            <a:off x="7518985" y="1129350"/>
            <a:ext cx="298800" cy="21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" name="Google Shape;533;p36"/>
          <p:cNvSpPr/>
          <p:nvPr/>
        </p:nvSpPr>
        <p:spPr>
          <a:xfrm rot="5400000" flipH="1">
            <a:off x="7217185" y="825200"/>
            <a:ext cx="298800" cy="21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" name="Google Shape;534;p36"/>
          <p:cNvSpPr/>
          <p:nvPr/>
        </p:nvSpPr>
        <p:spPr>
          <a:xfrm>
            <a:off x="1348000" y="1631475"/>
            <a:ext cx="264300" cy="264300"/>
          </a:xfrm>
          <a:prstGeom prst="ellips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5" name="Google Shape;535;p36"/>
          <p:cNvSpPr/>
          <p:nvPr/>
        </p:nvSpPr>
        <p:spPr>
          <a:xfrm>
            <a:off x="1412650" y="1696125"/>
            <a:ext cx="135000" cy="135000"/>
          </a:xfrm>
          <a:prstGeom prst="ellipse">
            <a:avLst/>
          </a:prstGeom>
          <a:solidFill>
            <a:schemeClr val="dk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6" name="Google Shape;536;p36"/>
          <p:cNvSpPr/>
          <p:nvPr/>
        </p:nvSpPr>
        <p:spPr>
          <a:xfrm>
            <a:off x="7536225" y="1631475"/>
            <a:ext cx="264300" cy="264300"/>
          </a:xfrm>
          <a:prstGeom prst="ellips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7" name="Google Shape;537;p36"/>
          <p:cNvSpPr/>
          <p:nvPr/>
        </p:nvSpPr>
        <p:spPr>
          <a:xfrm>
            <a:off x="7600875" y="1696125"/>
            <a:ext cx="135000" cy="135000"/>
          </a:xfrm>
          <a:prstGeom prst="ellipse">
            <a:avLst/>
          </a:prstGeom>
          <a:solidFill>
            <a:schemeClr val="dk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8" name="Google Shape;538;p36"/>
          <p:cNvSpPr txBox="1">
            <a:spLocks noGrp="1"/>
          </p:cNvSpPr>
          <p:nvPr>
            <p:ph type="title"/>
          </p:nvPr>
        </p:nvSpPr>
        <p:spPr>
          <a:xfrm>
            <a:off x="1948800" y="2408225"/>
            <a:ext cx="52464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Introduction</a:t>
            </a:r>
            <a:endParaRPr dirty="0"/>
          </a:p>
        </p:txBody>
      </p:sp>
      <p:sp>
        <p:nvSpPr>
          <p:cNvPr id="539" name="Google Shape;539;p36"/>
          <p:cNvSpPr txBox="1">
            <a:spLocks noGrp="1"/>
          </p:cNvSpPr>
          <p:nvPr>
            <p:ph type="subTitle" idx="1"/>
          </p:nvPr>
        </p:nvSpPr>
        <p:spPr>
          <a:xfrm>
            <a:off x="2419350" y="3129010"/>
            <a:ext cx="4360200" cy="47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40" name="Google Shape;540;p36"/>
          <p:cNvSpPr txBox="1">
            <a:spLocks noGrp="1"/>
          </p:cNvSpPr>
          <p:nvPr>
            <p:ph type="title" idx="2"/>
          </p:nvPr>
        </p:nvSpPr>
        <p:spPr>
          <a:xfrm>
            <a:off x="2996550" y="1337825"/>
            <a:ext cx="3150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01.</a:t>
            </a: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35"/>
          <p:cNvSpPr txBox="1">
            <a:spLocks noGrp="1"/>
          </p:cNvSpPr>
          <p:nvPr>
            <p:ph type="title"/>
          </p:nvPr>
        </p:nvSpPr>
        <p:spPr>
          <a:xfrm>
            <a:off x="715100" y="438725"/>
            <a:ext cx="6006074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What is Impromptu(</a:t>
            </a:r>
            <a:r>
              <a:rPr lang="zh-TW" altLang="en-US" dirty="0"/>
              <a:t>即興曲</a:t>
            </a:r>
            <a:r>
              <a:rPr lang="en-US" altLang="zh-TW" dirty="0"/>
              <a:t>)</a:t>
            </a:r>
            <a:r>
              <a:rPr lang="en-US" dirty="0"/>
              <a:t>?</a:t>
            </a:r>
            <a:endParaRPr dirty="0"/>
          </a:p>
        </p:txBody>
      </p:sp>
      <p:sp>
        <p:nvSpPr>
          <p:cNvPr id="519" name="Google Shape;519;p35"/>
          <p:cNvSpPr txBox="1">
            <a:spLocks noGrp="1"/>
          </p:cNvSpPr>
          <p:nvPr>
            <p:ph type="body" idx="1"/>
          </p:nvPr>
        </p:nvSpPr>
        <p:spPr>
          <a:xfrm>
            <a:off x="715099" y="1216450"/>
            <a:ext cx="4043785" cy="28406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/>
            <a:r>
              <a:rPr lang="zh-TW" altLang="en-US" dirty="0">
                <a:solidFill>
                  <a:schemeClr val="dk1"/>
                </a:solidFill>
              </a:rPr>
              <a:t>隨處可彈的鋼琴手套</a:t>
            </a:r>
            <a:endParaRPr lang="en-US" altLang="zh-TW" dirty="0">
              <a:solidFill>
                <a:schemeClr val="dk1"/>
              </a:solidFill>
            </a:endParaRPr>
          </a:p>
          <a:p>
            <a:pPr marL="285750" indent="-285750"/>
            <a:r>
              <a:rPr lang="zh-TW" altLang="en-US" dirty="0">
                <a:solidFill>
                  <a:schemeClr val="dk1"/>
                </a:solidFill>
              </a:rPr>
              <a:t>手勢偵測切換音高</a:t>
            </a:r>
            <a:r>
              <a:rPr lang="en-US" altLang="zh-TW" dirty="0">
                <a:solidFill>
                  <a:schemeClr val="dk1"/>
                </a:solidFill>
              </a:rPr>
              <a:t>(</a:t>
            </a:r>
            <a:r>
              <a:rPr lang="zh-TW" altLang="en-US" dirty="0">
                <a:solidFill>
                  <a:schemeClr val="dk1"/>
                </a:solidFill>
              </a:rPr>
              <a:t>可關閉功能</a:t>
            </a:r>
            <a:r>
              <a:rPr lang="en-US" altLang="zh-TW" dirty="0">
                <a:solidFill>
                  <a:schemeClr val="dk1"/>
                </a:solidFill>
              </a:rPr>
              <a:t>)</a:t>
            </a:r>
          </a:p>
          <a:p>
            <a:pPr marL="285750" indent="-285750"/>
            <a:r>
              <a:rPr lang="en-US" altLang="zh-TW" dirty="0" err="1">
                <a:solidFill>
                  <a:schemeClr val="dk1"/>
                </a:solidFill>
              </a:rPr>
              <a:t>WiFi</a:t>
            </a:r>
            <a:r>
              <a:rPr lang="zh-TW" altLang="en-US" dirty="0">
                <a:solidFill>
                  <a:schemeClr val="dk1"/>
                </a:solidFill>
              </a:rPr>
              <a:t>連接手機</a:t>
            </a:r>
            <a:endParaRPr lang="en-US" altLang="zh-TW" dirty="0">
              <a:solidFill>
                <a:schemeClr val="dk1"/>
              </a:solidFill>
            </a:endParaRPr>
          </a:p>
          <a:p>
            <a:pPr marL="285750" indent="-285750"/>
            <a:r>
              <a:rPr lang="en-US" altLang="zh-TW" dirty="0">
                <a:solidFill>
                  <a:schemeClr val="dk1"/>
                </a:solidFill>
              </a:rPr>
              <a:t>APP</a:t>
            </a:r>
            <a:r>
              <a:rPr lang="zh-TW" altLang="en-US" dirty="0">
                <a:solidFill>
                  <a:schemeClr val="dk1"/>
                </a:solidFill>
              </a:rPr>
              <a:t>控制</a:t>
            </a:r>
            <a:endParaRPr lang="en-US" altLang="zh-TW" dirty="0">
              <a:solidFill>
                <a:schemeClr val="dk1"/>
              </a:solidFill>
            </a:endParaRPr>
          </a:p>
          <a:p>
            <a:pPr marL="285750" indent="-285750"/>
            <a:r>
              <a:rPr lang="zh-TW" altLang="en-US" dirty="0">
                <a:solidFill>
                  <a:schemeClr val="dk1"/>
                </a:solidFill>
              </a:rPr>
              <a:t>支援錄音功能</a:t>
            </a:r>
            <a:endParaRPr lang="en-US" altLang="zh-TW" dirty="0">
              <a:solidFill>
                <a:schemeClr val="dk1"/>
              </a:solidFill>
            </a:endParaRPr>
          </a:p>
          <a:p>
            <a:pPr marL="285750" indent="-285750"/>
            <a:r>
              <a:rPr lang="zh-TW" altLang="en-US" dirty="0">
                <a:solidFill>
                  <a:schemeClr val="dk1"/>
                </a:solidFill>
              </a:rPr>
              <a:t>樂譜功能</a:t>
            </a:r>
            <a:endParaRPr lang="en-US" altLang="zh-TW" dirty="0">
              <a:solidFill>
                <a:schemeClr val="dk1"/>
              </a:solidFill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CC55E0B-04B7-4B03-9BDA-37F5D90051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0251" y="1216450"/>
            <a:ext cx="3558600" cy="2745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2995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36"/>
          <p:cNvSpPr/>
          <p:nvPr/>
        </p:nvSpPr>
        <p:spPr>
          <a:xfrm>
            <a:off x="1948853" y="1151250"/>
            <a:ext cx="5246400" cy="1288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" name="Google Shape;526;p36"/>
          <p:cNvSpPr/>
          <p:nvPr/>
        </p:nvSpPr>
        <p:spPr>
          <a:xfrm rot="5400000">
            <a:off x="1634900" y="2732050"/>
            <a:ext cx="298800" cy="21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527" name="Google Shape;527;p36"/>
          <p:cNvSpPr/>
          <p:nvPr/>
        </p:nvSpPr>
        <p:spPr>
          <a:xfrm rot="10800000">
            <a:off x="1330750" y="2430250"/>
            <a:ext cx="298800" cy="21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528" name="Google Shape;528;p36"/>
          <p:cNvSpPr/>
          <p:nvPr/>
        </p:nvSpPr>
        <p:spPr>
          <a:xfrm rot="10800000">
            <a:off x="1330750" y="1122700"/>
            <a:ext cx="298800" cy="21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529" name="Google Shape;529;p36"/>
          <p:cNvSpPr/>
          <p:nvPr/>
        </p:nvSpPr>
        <p:spPr>
          <a:xfrm rot="-5400000">
            <a:off x="1632550" y="818550"/>
            <a:ext cx="298800" cy="21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530" name="Google Shape;530;p36"/>
          <p:cNvSpPr/>
          <p:nvPr/>
        </p:nvSpPr>
        <p:spPr>
          <a:xfrm rot="-5400000" flipH="1">
            <a:off x="7214835" y="2738700"/>
            <a:ext cx="298800" cy="21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1" name="Google Shape;531;p36"/>
          <p:cNvSpPr/>
          <p:nvPr/>
        </p:nvSpPr>
        <p:spPr>
          <a:xfrm rot="10800000" flipH="1">
            <a:off x="7518985" y="2436900"/>
            <a:ext cx="298800" cy="21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2" name="Google Shape;532;p36"/>
          <p:cNvSpPr/>
          <p:nvPr/>
        </p:nvSpPr>
        <p:spPr>
          <a:xfrm rot="10800000" flipH="1">
            <a:off x="7518985" y="1129350"/>
            <a:ext cx="298800" cy="21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" name="Google Shape;533;p36"/>
          <p:cNvSpPr/>
          <p:nvPr/>
        </p:nvSpPr>
        <p:spPr>
          <a:xfrm rot="5400000" flipH="1">
            <a:off x="7217185" y="825200"/>
            <a:ext cx="298800" cy="21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" name="Google Shape;534;p36"/>
          <p:cNvSpPr/>
          <p:nvPr/>
        </p:nvSpPr>
        <p:spPr>
          <a:xfrm>
            <a:off x="1348000" y="1631475"/>
            <a:ext cx="264300" cy="264300"/>
          </a:xfrm>
          <a:prstGeom prst="ellips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5" name="Google Shape;535;p36"/>
          <p:cNvSpPr/>
          <p:nvPr/>
        </p:nvSpPr>
        <p:spPr>
          <a:xfrm>
            <a:off x="1412650" y="1696125"/>
            <a:ext cx="135000" cy="135000"/>
          </a:xfrm>
          <a:prstGeom prst="ellipse">
            <a:avLst/>
          </a:prstGeom>
          <a:solidFill>
            <a:schemeClr val="dk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6" name="Google Shape;536;p36"/>
          <p:cNvSpPr/>
          <p:nvPr/>
        </p:nvSpPr>
        <p:spPr>
          <a:xfrm>
            <a:off x="7536225" y="1631475"/>
            <a:ext cx="264300" cy="264300"/>
          </a:xfrm>
          <a:prstGeom prst="ellips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7" name="Google Shape;537;p36"/>
          <p:cNvSpPr/>
          <p:nvPr/>
        </p:nvSpPr>
        <p:spPr>
          <a:xfrm>
            <a:off x="7600875" y="1696125"/>
            <a:ext cx="135000" cy="135000"/>
          </a:xfrm>
          <a:prstGeom prst="ellipse">
            <a:avLst/>
          </a:prstGeom>
          <a:solidFill>
            <a:schemeClr val="dk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8" name="Google Shape;538;p36"/>
          <p:cNvSpPr txBox="1">
            <a:spLocks noGrp="1"/>
          </p:cNvSpPr>
          <p:nvPr>
            <p:ph type="title"/>
          </p:nvPr>
        </p:nvSpPr>
        <p:spPr>
          <a:xfrm>
            <a:off x="1948800" y="2408225"/>
            <a:ext cx="52464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Motivation</a:t>
            </a:r>
            <a:endParaRPr dirty="0"/>
          </a:p>
        </p:txBody>
      </p:sp>
      <p:sp>
        <p:nvSpPr>
          <p:cNvPr id="539" name="Google Shape;539;p36"/>
          <p:cNvSpPr txBox="1">
            <a:spLocks noGrp="1"/>
          </p:cNvSpPr>
          <p:nvPr>
            <p:ph type="subTitle" idx="1"/>
          </p:nvPr>
        </p:nvSpPr>
        <p:spPr>
          <a:xfrm>
            <a:off x="2419350" y="3129010"/>
            <a:ext cx="4360200" cy="47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40" name="Google Shape;540;p36"/>
          <p:cNvSpPr txBox="1">
            <a:spLocks noGrp="1"/>
          </p:cNvSpPr>
          <p:nvPr>
            <p:ph type="title" idx="2"/>
          </p:nvPr>
        </p:nvSpPr>
        <p:spPr>
          <a:xfrm>
            <a:off x="2996550" y="1337825"/>
            <a:ext cx="3150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224364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p52"/>
          <p:cNvSpPr txBox="1">
            <a:spLocks noGrp="1"/>
          </p:cNvSpPr>
          <p:nvPr>
            <p:ph type="title"/>
          </p:nvPr>
        </p:nvSpPr>
        <p:spPr>
          <a:xfrm>
            <a:off x="2000496" y="1621150"/>
            <a:ext cx="22005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altLang="zh-TW" dirty="0"/>
              <a:t>Just for fun!</a:t>
            </a:r>
          </a:p>
        </p:txBody>
      </p:sp>
      <p:sp>
        <p:nvSpPr>
          <p:cNvPr id="955" name="Google Shape;955;p52"/>
          <p:cNvSpPr txBox="1">
            <a:spLocks noGrp="1"/>
          </p:cNvSpPr>
          <p:nvPr>
            <p:ph type="subTitle" idx="1"/>
          </p:nvPr>
        </p:nvSpPr>
        <p:spPr>
          <a:xfrm>
            <a:off x="2000496" y="1996705"/>
            <a:ext cx="2200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zh-TW" altLang="en-US" dirty="0"/>
              <a:t>無聊就想動動手指</a:t>
            </a:r>
          </a:p>
        </p:txBody>
      </p:sp>
      <p:sp>
        <p:nvSpPr>
          <p:cNvPr id="956" name="Google Shape;956;p52"/>
          <p:cNvSpPr txBox="1">
            <a:spLocks noGrp="1"/>
          </p:cNvSpPr>
          <p:nvPr>
            <p:ph type="title" idx="2"/>
          </p:nvPr>
        </p:nvSpPr>
        <p:spPr>
          <a:xfrm>
            <a:off x="5885610" y="1621150"/>
            <a:ext cx="22005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altLang="zh-TW" dirty="0"/>
              <a:t>APP store Piano sucks!</a:t>
            </a:r>
            <a:endParaRPr dirty="0"/>
          </a:p>
        </p:txBody>
      </p:sp>
      <p:sp>
        <p:nvSpPr>
          <p:cNvPr id="957" name="Google Shape;957;p52"/>
          <p:cNvSpPr txBox="1">
            <a:spLocks noGrp="1"/>
          </p:cNvSpPr>
          <p:nvPr>
            <p:ph type="subTitle" idx="3"/>
          </p:nvPr>
        </p:nvSpPr>
        <p:spPr>
          <a:xfrm>
            <a:off x="5885610" y="1996705"/>
            <a:ext cx="2200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手指太粗好難按</a:t>
            </a:r>
            <a:endParaRPr dirty="0"/>
          </a:p>
        </p:txBody>
      </p:sp>
      <p:sp>
        <p:nvSpPr>
          <p:cNvPr id="958" name="Google Shape;958;p52"/>
          <p:cNvSpPr txBox="1">
            <a:spLocks noGrp="1"/>
          </p:cNvSpPr>
          <p:nvPr>
            <p:ph type="title" idx="8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altLang="zh-TW" dirty="0"/>
              <a:t>Why Impromptu?</a:t>
            </a:r>
            <a:endParaRPr dirty="0"/>
          </a:p>
        </p:txBody>
      </p:sp>
      <p:sp>
        <p:nvSpPr>
          <p:cNvPr id="959" name="Google Shape;959;p52"/>
          <p:cNvSpPr txBox="1">
            <a:spLocks noGrp="1"/>
          </p:cNvSpPr>
          <p:nvPr>
            <p:ph type="title" idx="4"/>
          </p:nvPr>
        </p:nvSpPr>
        <p:spPr>
          <a:xfrm>
            <a:off x="2000496" y="3054550"/>
            <a:ext cx="22005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altLang="zh-TW" dirty="0"/>
              <a:t>Idea is everywhere!</a:t>
            </a:r>
            <a:endParaRPr dirty="0"/>
          </a:p>
        </p:txBody>
      </p:sp>
      <p:sp>
        <p:nvSpPr>
          <p:cNvPr id="960" name="Google Shape;960;p52"/>
          <p:cNvSpPr txBox="1">
            <a:spLocks noGrp="1"/>
          </p:cNvSpPr>
          <p:nvPr>
            <p:ph type="subTitle" idx="5"/>
          </p:nvPr>
        </p:nvSpPr>
        <p:spPr>
          <a:xfrm>
            <a:off x="2000496" y="3430105"/>
            <a:ext cx="2200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zh-TW" altLang="en-US" dirty="0"/>
              <a:t>靈感稍縱即逝趕快錄下來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61" name="Google Shape;961;p52"/>
          <p:cNvSpPr txBox="1">
            <a:spLocks noGrp="1"/>
          </p:cNvSpPr>
          <p:nvPr>
            <p:ph type="title" idx="6"/>
          </p:nvPr>
        </p:nvSpPr>
        <p:spPr>
          <a:xfrm>
            <a:off x="5885610" y="3054550"/>
            <a:ext cx="22005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Be quiet and noisy!</a:t>
            </a:r>
            <a:endParaRPr dirty="0"/>
          </a:p>
        </p:txBody>
      </p:sp>
      <p:sp>
        <p:nvSpPr>
          <p:cNvPr id="962" name="Google Shape;962;p52"/>
          <p:cNvSpPr txBox="1">
            <a:spLocks noGrp="1"/>
          </p:cNvSpPr>
          <p:nvPr>
            <p:ph type="subTitle" idx="7"/>
          </p:nvPr>
        </p:nvSpPr>
        <p:spPr>
          <a:xfrm>
            <a:off x="5885610" y="3430105"/>
            <a:ext cx="2200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戴上耳機怎麼彈都不吵到別人</a:t>
            </a:r>
            <a:endParaRPr dirty="0"/>
          </a:p>
        </p:txBody>
      </p:sp>
      <p:sp>
        <p:nvSpPr>
          <p:cNvPr id="963" name="Google Shape;963;p52"/>
          <p:cNvSpPr/>
          <p:nvPr/>
        </p:nvSpPr>
        <p:spPr>
          <a:xfrm>
            <a:off x="1057890" y="1793057"/>
            <a:ext cx="866400" cy="645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4" name="Google Shape;964;p52"/>
          <p:cNvSpPr/>
          <p:nvPr/>
        </p:nvSpPr>
        <p:spPr>
          <a:xfrm>
            <a:off x="4943015" y="1793057"/>
            <a:ext cx="866400" cy="645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5" name="Google Shape;965;p52"/>
          <p:cNvSpPr/>
          <p:nvPr/>
        </p:nvSpPr>
        <p:spPr>
          <a:xfrm>
            <a:off x="1057890" y="3221082"/>
            <a:ext cx="866400" cy="645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6" name="Google Shape;966;p52"/>
          <p:cNvSpPr/>
          <p:nvPr/>
        </p:nvSpPr>
        <p:spPr>
          <a:xfrm>
            <a:off x="4943015" y="3221082"/>
            <a:ext cx="866400" cy="645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" name="Google Shape;5492;p79">
            <a:extLst>
              <a:ext uri="{FF2B5EF4-FFF2-40B4-BE49-F238E27FC236}">
                <a16:creationId xmlns:a16="http://schemas.microsoft.com/office/drawing/2014/main" id="{E620C317-D321-4A0F-80FB-C6089E2FC2C0}"/>
              </a:ext>
            </a:extLst>
          </p:cNvPr>
          <p:cNvGrpSpPr/>
          <p:nvPr/>
        </p:nvGrpSpPr>
        <p:grpSpPr>
          <a:xfrm>
            <a:off x="1331741" y="1979223"/>
            <a:ext cx="339253" cy="339253"/>
            <a:chOff x="5651375" y="3806450"/>
            <a:chExt cx="481825" cy="481825"/>
          </a:xfrm>
          <a:solidFill>
            <a:schemeClr val="bg1"/>
          </a:solidFill>
        </p:grpSpPr>
        <p:sp>
          <p:nvSpPr>
            <p:cNvPr id="41" name="Google Shape;5493;p79">
              <a:extLst>
                <a:ext uri="{FF2B5EF4-FFF2-40B4-BE49-F238E27FC236}">
                  <a16:creationId xmlns:a16="http://schemas.microsoft.com/office/drawing/2014/main" id="{BB1FD06D-805B-4B69-9AC6-5350D007EDEE}"/>
                </a:ext>
              </a:extLst>
            </p:cNvPr>
            <p:cNvSpPr/>
            <p:nvPr/>
          </p:nvSpPr>
          <p:spPr>
            <a:xfrm>
              <a:off x="5793425" y="3976800"/>
              <a:ext cx="28250" cy="28275"/>
            </a:xfrm>
            <a:custGeom>
              <a:avLst/>
              <a:gdLst/>
              <a:ahLst/>
              <a:cxnLst/>
              <a:rect l="l" t="t" r="r" b="b"/>
              <a:pathLst>
                <a:path w="1130" h="1131" extrusionOk="0">
                  <a:moveTo>
                    <a:pt x="567" y="1"/>
                  </a:moveTo>
                  <a:cubicBezTo>
                    <a:pt x="253" y="1"/>
                    <a:pt x="0" y="251"/>
                    <a:pt x="0" y="564"/>
                  </a:cubicBezTo>
                  <a:cubicBezTo>
                    <a:pt x="0" y="877"/>
                    <a:pt x="253" y="1130"/>
                    <a:pt x="567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2" name="Google Shape;5494;p79">
              <a:extLst>
                <a:ext uri="{FF2B5EF4-FFF2-40B4-BE49-F238E27FC236}">
                  <a16:creationId xmlns:a16="http://schemas.microsoft.com/office/drawing/2014/main" id="{CEBB58AA-4544-42C3-B741-38844CFE0ED0}"/>
                </a:ext>
              </a:extLst>
            </p:cNvPr>
            <p:cNvSpPr/>
            <p:nvPr/>
          </p:nvSpPr>
          <p:spPr>
            <a:xfrm>
              <a:off x="5794475" y="4089725"/>
              <a:ext cx="195600" cy="84725"/>
            </a:xfrm>
            <a:custGeom>
              <a:avLst/>
              <a:gdLst/>
              <a:ahLst/>
              <a:cxnLst/>
              <a:rect l="l" t="t" r="r" b="b"/>
              <a:pathLst>
                <a:path w="7824" h="3389" extrusionOk="0">
                  <a:moveTo>
                    <a:pt x="1" y="1"/>
                  </a:moveTo>
                  <a:cubicBezTo>
                    <a:pt x="284" y="1943"/>
                    <a:pt x="1949" y="3385"/>
                    <a:pt x="3912" y="3388"/>
                  </a:cubicBezTo>
                  <a:cubicBezTo>
                    <a:pt x="5875" y="3385"/>
                    <a:pt x="7541" y="1943"/>
                    <a:pt x="782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3" name="Google Shape;5495;p79">
              <a:extLst>
                <a:ext uri="{FF2B5EF4-FFF2-40B4-BE49-F238E27FC236}">
                  <a16:creationId xmlns:a16="http://schemas.microsoft.com/office/drawing/2014/main" id="{9AA737A9-71E3-4B70-ADDA-F9FD838C0655}"/>
                </a:ext>
              </a:extLst>
            </p:cNvPr>
            <p:cNvSpPr/>
            <p:nvPr/>
          </p:nvSpPr>
          <p:spPr>
            <a:xfrm>
              <a:off x="5651375" y="3806450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6249" y="5686"/>
                  </a:moveTo>
                  <a:cubicBezTo>
                    <a:pt x="6932" y="5686"/>
                    <a:pt x="7549" y="6098"/>
                    <a:pt x="7811" y="6730"/>
                  </a:cubicBezTo>
                  <a:cubicBezTo>
                    <a:pt x="8073" y="7363"/>
                    <a:pt x="7929" y="8092"/>
                    <a:pt x="7444" y="8576"/>
                  </a:cubicBezTo>
                  <a:cubicBezTo>
                    <a:pt x="7122" y="8901"/>
                    <a:pt x="6689" y="9073"/>
                    <a:pt x="6248" y="9073"/>
                  </a:cubicBezTo>
                  <a:cubicBezTo>
                    <a:pt x="6029" y="9073"/>
                    <a:pt x="5808" y="9031"/>
                    <a:pt x="5598" y="8944"/>
                  </a:cubicBezTo>
                  <a:cubicBezTo>
                    <a:pt x="4966" y="8682"/>
                    <a:pt x="4553" y="8064"/>
                    <a:pt x="4553" y="7378"/>
                  </a:cubicBezTo>
                  <a:cubicBezTo>
                    <a:pt x="4556" y="6441"/>
                    <a:pt x="5312" y="5686"/>
                    <a:pt x="6249" y="5686"/>
                  </a:cubicBezTo>
                  <a:close/>
                  <a:moveTo>
                    <a:pt x="13024" y="5683"/>
                  </a:moveTo>
                  <a:cubicBezTo>
                    <a:pt x="13242" y="5683"/>
                    <a:pt x="13462" y="5725"/>
                    <a:pt x="13671" y="5812"/>
                  </a:cubicBezTo>
                  <a:cubicBezTo>
                    <a:pt x="14304" y="6074"/>
                    <a:pt x="14716" y="6691"/>
                    <a:pt x="14716" y="7378"/>
                  </a:cubicBezTo>
                  <a:cubicBezTo>
                    <a:pt x="14716" y="8314"/>
                    <a:pt x="13957" y="9073"/>
                    <a:pt x="13024" y="9073"/>
                  </a:cubicBezTo>
                  <a:cubicBezTo>
                    <a:pt x="12337" y="9073"/>
                    <a:pt x="11720" y="8658"/>
                    <a:pt x="11458" y="8025"/>
                  </a:cubicBezTo>
                  <a:cubicBezTo>
                    <a:pt x="11196" y="7393"/>
                    <a:pt x="11341" y="6664"/>
                    <a:pt x="11825" y="6179"/>
                  </a:cubicBezTo>
                  <a:cubicBezTo>
                    <a:pt x="12150" y="5855"/>
                    <a:pt x="12583" y="5683"/>
                    <a:pt x="13024" y="5683"/>
                  </a:cubicBezTo>
                  <a:close/>
                  <a:moveTo>
                    <a:pt x="14153" y="10202"/>
                  </a:moveTo>
                  <a:cubicBezTo>
                    <a:pt x="14463" y="10202"/>
                    <a:pt x="14716" y="10452"/>
                    <a:pt x="14716" y="10766"/>
                  </a:cubicBezTo>
                  <a:cubicBezTo>
                    <a:pt x="14716" y="13566"/>
                    <a:pt x="12437" y="15849"/>
                    <a:pt x="9636" y="15849"/>
                  </a:cubicBezTo>
                  <a:cubicBezTo>
                    <a:pt x="6833" y="15849"/>
                    <a:pt x="4553" y="13566"/>
                    <a:pt x="4553" y="10766"/>
                  </a:cubicBezTo>
                  <a:cubicBezTo>
                    <a:pt x="4553" y="10452"/>
                    <a:pt x="4806" y="10202"/>
                    <a:pt x="5119" y="10202"/>
                  </a:cubicBezTo>
                  <a:close/>
                  <a:moveTo>
                    <a:pt x="9636" y="0"/>
                  </a:moveTo>
                  <a:cubicBezTo>
                    <a:pt x="4342" y="0"/>
                    <a:pt x="0" y="4343"/>
                    <a:pt x="0" y="9636"/>
                  </a:cubicBezTo>
                  <a:cubicBezTo>
                    <a:pt x="0" y="14930"/>
                    <a:pt x="4342" y="19272"/>
                    <a:pt x="9636" y="19272"/>
                  </a:cubicBezTo>
                  <a:cubicBezTo>
                    <a:pt x="14927" y="19272"/>
                    <a:pt x="19272" y="14930"/>
                    <a:pt x="19272" y="9636"/>
                  </a:cubicBezTo>
                  <a:cubicBezTo>
                    <a:pt x="19272" y="4343"/>
                    <a:pt x="14930" y="0"/>
                    <a:pt x="963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4" name="Google Shape;5496;p79">
              <a:extLst>
                <a:ext uri="{FF2B5EF4-FFF2-40B4-BE49-F238E27FC236}">
                  <a16:creationId xmlns:a16="http://schemas.microsoft.com/office/drawing/2014/main" id="{94B3607A-0BF2-4355-8B00-90A54D558CD7}"/>
                </a:ext>
              </a:extLst>
            </p:cNvPr>
            <p:cNvSpPr/>
            <p:nvPr/>
          </p:nvSpPr>
          <p:spPr>
            <a:xfrm>
              <a:off x="5962800" y="3976800"/>
              <a:ext cx="28250" cy="28275"/>
            </a:xfrm>
            <a:custGeom>
              <a:avLst/>
              <a:gdLst/>
              <a:ahLst/>
              <a:cxnLst/>
              <a:rect l="l" t="t" r="r" b="b"/>
              <a:pathLst>
                <a:path w="1130" h="1131" extrusionOk="0">
                  <a:moveTo>
                    <a:pt x="567" y="1"/>
                  </a:moveTo>
                  <a:cubicBezTo>
                    <a:pt x="254" y="1"/>
                    <a:pt x="1" y="251"/>
                    <a:pt x="1" y="564"/>
                  </a:cubicBezTo>
                  <a:cubicBezTo>
                    <a:pt x="1" y="877"/>
                    <a:pt x="254" y="1130"/>
                    <a:pt x="567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45" name="Google Shape;5719;p80">
            <a:extLst>
              <a:ext uri="{FF2B5EF4-FFF2-40B4-BE49-F238E27FC236}">
                <a16:creationId xmlns:a16="http://schemas.microsoft.com/office/drawing/2014/main" id="{4D8C3A39-FBAB-48A0-BAB8-3C60AF8834D0}"/>
              </a:ext>
            </a:extLst>
          </p:cNvPr>
          <p:cNvGrpSpPr/>
          <p:nvPr/>
        </p:nvGrpSpPr>
        <p:grpSpPr>
          <a:xfrm>
            <a:off x="1367898" y="3381150"/>
            <a:ext cx="266921" cy="369039"/>
            <a:chOff x="-38129425" y="3222550"/>
            <a:chExt cx="228450" cy="315850"/>
          </a:xfrm>
          <a:solidFill>
            <a:schemeClr val="bg1"/>
          </a:solidFill>
        </p:grpSpPr>
        <p:sp>
          <p:nvSpPr>
            <p:cNvPr id="46" name="Google Shape;5720;p80">
              <a:extLst>
                <a:ext uri="{FF2B5EF4-FFF2-40B4-BE49-F238E27FC236}">
                  <a16:creationId xmlns:a16="http://schemas.microsoft.com/office/drawing/2014/main" id="{94F66A15-04E4-4B1F-8667-01BB0F15DBC6}"/>
                </a:ext>
              </a:extLst>
            </p:cNvPr>
            <p:cNvSpPr/>
            <p:nvPr/>
          </p:nvSpPr>
          <p:spPr>
            <a:xfrm>
              <a:off x="-38129425" y="3222550"/>
              <a:ext cx="228450" cy="227650"/>
            </a:xfrm>
            <a:custGeom>
              <a:avLst/>
              <a:gdLst/>
              <a:ahLst/>
              <a:cxnLst/>
              <a:rect l="l" t="t" r="r" b="b"/>
              <a:pathLst>
                <a:path w="9138" h="9106" extrusionOk="0">
                  <a:moveTo>
                    <a:pt x="4097" y="1292"/>
                  </a:moveTo>
                  <a:cubicBezTo>
                    <a:pt x="4349" y="1292"/>
                    <a:pt x="4538" y="1450"/>
                    <a:pt x="4538" y="1702"/>
                  </a:cubicBezTo>
                  <a:cubicBezTo>
                    <a:pt x="4538" y="1922"/>
                    <a:pt x="4349" y="2111"/>
                    <a:pt x="4160" y="2111"/>
                  </a:cubicBezTo>
                  <a:cubicBezTo>
                    <a:pt x="2994" y="2111"/>
                    <a:pt x="2112" y="3056"/>
                    <a:pt x="2049" y="4222"/>
                  </a:cubicBezTo>
                  <a:cubicBezTo>
                    <a:pt x="2049" y="4443"/>
                    <a:pt x="1860" y="4600"/>
                    <a:pt x="1639" y="4600"/>
                  </a:cubicBezTo>
                  <a:cubicBezTo>
                    <a:pt x="1387" y="4600"/>
                    <a:pt x="1198" y="4411"/>
                    <a:pt x="1198" y="4222"/>
                  </a:cubicBezTo>
                  <a:cubicBezTo>
                    <a:pt x="1198" y="2584"/>
                    <a:pt x="2490" y="1324"/>
                    <a:pt x="4097" y="1292"/>
                  </a:cubicBezTo>
                  <a:close/>
                  <a:moveTo>
                    <a:pt x="4569" y="0"/>
                  </a:moveTo>
                  <a:cubicBezTo>
                    <a:pt x="2049" y="0"/>
                    <a:pt x="1" y="2048"/>
                    <a:pt x="1" y="4569"/>
                  </a:cubicBezTo>
                  <a:cubicBezTo>
                    <a:pt x="1" y="6207"/>
                    <a:pt x="946" y="7688"/>
                    <a:pt x="2332" y="8475"/>
                  </a:cubicBezTo>
                  <a:cubicBezTo>
                    <a:pt x="2458" y="8507"/>
                    <a:pt x="2521" y="8664"/>
                    <a:pt x="2521" y="8822"/>
                  </a:cubicBezTo>
                  <a:lnTo>
                    <a:pt x="2521" y="9105"/>
                  </a:lnTo>
                  <a:lnTo>
                    <a:pt x="6680" y="9105"/>
                  </a:lnTo>
                  <a:lnTo>
                    <a:pt x="6680" y="8822"/>
                  </a:lnTo>
                  <a:cubicBezTo>
                    <a:pt x="6680" y="8696"/>
                    <a:pt x="6743" y="8570"/>
                    <a:pt x="6900" y="8507"/>
                  </a:cubicBezTo>
                  <a:cubicBezTo>
                    <a:pt x="8255" y="7719"/>
                    <a:pt x="9137" y="6270"/>
                    <a:pt x="9137" y="4569"/>
                  </a:cubicBezTo>
                  <a:cubicBezTo>
                    <a:pt x="9137" y="2048"/>
                    <a:pt x="7089" y="32"/>
                    <a:pt x="456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5721;p80">
              <a:extLst>
                <a:ext uri="{FF2B5EF4-FFF2-40B4-BE49-F238E27FC236}">
                  <a16:creationId xmlns:a16="http://schemas.microsoft.com/office/drawing/2014/main" id="{9E19CB20-41EA-4F04-A319-5FE2C42D2B94}"/>
                </a:ext>
              </a:extLst>
            </p:cNvPr>
            <p:cNvSpPr/>
            <p:nvPr/>
          </p:nvSpPr>
          <p:spPr>
            <a:xfrm>
              <a:off x="-38067200" y="3470650"/>
              <a:ext cx="103200" cy="67750"/>
            </a:xfrm>
            <a:custGeom>
              <a:avLst/>
              <a:gdLst/>
              <a:ahLst/>
              <a:cxnLst/>
              <a:rect l="l" t="t" r="r" b="b"/>
              <a:pathLst>
                <a:path w="4128" h="2710" extrusionOk="0">
                  <a:moveTo>
                    <a:pt x="1" y="0"/>
                  </a:moveTo>
                  <a:lnTo>
                    <a:pt x="1" y="662"/>
                  </a:lnTo>
                  <a:cubicBezTo>
                    <a:pt x="1" y="1198"/>
                    <a:pt x="410" y="1702"/>
                    <a:pt x="883" y="1859"/>
                  </a:cubicBezTo>
                  <a:cubicBezTo>
                    <a:pt x="1040" y="2363"/>
                    <a:pt x="1513" y="2710"/>
                    <a:pt x="2049" y="2710"/>
                  </a:cubicBezTo>
                  <a:cubicBezTo>
                    <a:pt x="2647" y="2710"/>
                    <a:pt x="3120" y="2363"/>
                    <a:pt x="3277" y="1859"/>
                  </a:cubicBezTo>
                  <a:cubicBezTo>
                    <a:pt x="3781" y="1702"/>
                    <a:pt x="4128" y="1198"/>
                    <a:pt x="4128" y="662"/>
                  </a:cubicBezTo>
                  <a:lnTo>
                    <a:pt x="412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" name="Google Shape;5398;p79">
            <a:extLst>
              <a:ext uri="{FF2B5EF4-FFF2-40B4-BE49-F238E27FC236}">
                <a16:creationId xmlns:a16="http://schemas.microsoft.com/office/drawing/2014/main" id="{9C274CA4-589A-487E-B3F6-A0A3F1E50C20}"/>
              </a:ext>
            </a:extLst>
          </p:cNvPr>
          <p:cNvGrpSpPr/>
          <p:nvPr/>
        </p:nvGrpSpPr>
        <p:grpSpPr>
          <a:xfrm>
            <a:off x="5261233" y="1974490"/>
            <a:ext cx="278296" cy="339253"/>
            <a:chOff x="3907325" y="2620775"/>
            <a:chExt cx="395250" cy="481825"/>
          </a:xfrm>
          <a:solidFill>
            <a:schemeClr val="bg1"/>
          </a:solidFill>
        </p:grpSpPr>
        <p:sp>
          <p:nvSpPr>
            <p:cNvPr id="37" name="Google Shape;5399;p79">
              <a:extLst>
                <a:ext uri="{FF2B5EF4-FFF2-40B4-BE49-F238E27FC236}">
                  <a16:creationId xmlns:a16="http://schemas.microsoft.com/office/drawing/2014/main" id="{2BD88BA7-CAB8-4F91-8C1F-8830DFF97188}"/>
                </a:ext>
              </a:extLst>
            </p:cNvPr>
            <p:cNvSpPr/>
            <p:nvPr/>
          </p:nvSpPr>
          <p:spPr>
            <a:xfrm>
              <a:off x="3907325" y="3016975"/>
              <a:ext cx="74550" cy="56475"/>
            </a:xfrm>
            <a:custGeom>
              <a:avLst/>
              <a:gdLst/>
              <a:ahLst/>
              <a:cxnLst/>
              <a:rect l="l" t="t" r="r" b="b"/>
              <a:pathLst>
                <a:path w="2982" h="2259" extrusionOk="0">
                  <a:moveTo>
                    <a:pt x="1" y="0"/>
                  </a:moveTo>
                  <a:lnTo>
                    <a:pt x="1" y="563"/>
                  </a:lnTo>
                  <a:cubicBezTo>
                    <a:pt x="1" y="1500"/>
                    <a:pt x="756" y="2256"/>
                    <a:pt x="1693" y="2259"/>
                  </a:cubicBezTo>
                  <a:lnTo>
                    <a:pt x="2982" y="2259"/>
                  </a:lnTo>
                  <a:cubicBezTo>
                    <a:pt x="2711" y="1527"/>
                    <a:pt x="2515" y="768"/>
                    <a:pt x="240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8" name="Google Shape;5400;p79">
              <a:extLst>
                <a:ext uri="{FF2B5EF4-FFF2-40B4-BE49-F238E27FC236}">
                  <a16:creationId xmlns:a16="http://schemas.microsoft.com/office/drawing/2014/main" id="{21E5718E-E17E-4A79-ACC0-719126DE7C44}"/>
                </a:ext>
              </a:extLst>
            </p:cNvPr>
            <p:cNvSpPr/>
            <p:nvPr/>
          </p:nvSpPr>
          <p:spPr>
            <a:xfrm>
              <a:off x="3907325" y="2705450"/>
              <a:ext cx="282325" cy="283325"/>
            </a:xfrm>
            <a:custGeom>
              <a:avLst/>
              <a:gdLst/>
              <a:ahLst/>
              <a:cxnLst/>
              <a:rect l="l" t="t" r="r" b="b"/>
              <a:pathLst>
                <a:path w="11293" h="11333" extrusionOk="0">
                  <a:moveTo>
                    <a:pt x="1" y="1"/>
                  </a:moveTo>
                  <a:lnTo>
                    <a:pt x="1" y="11332"/>
                  </a:lnTo>
                  <a:lnTo>
                    <a:pt x="2283" y="11332"/>
                  </a:lnTo>
                  <a:cubicBezTo>
                    <a:pt x="2274" y="11142"/>
                    <a:pt x="2259" y="10956"/>
                    <a:pt x="2259" y="10766"/>
                  </a:cubicBezTo>
                  <a:lnTo>
                    <a:pt x="2259" y="9637"/>
                  </a:lnTo>
                  <a:cubicBezTo>
                    <a:pt x="2259" y="8396"/>
                    <a:pt x="2834" y="7249"/>
                    <a:pt x="3834" y="6490"/>
                  </a:cubicBezTo>
                  <a:lnTo>
                    <a:pt x="4517" y="5975"/>
                  </a:lnTo>
                  <a:lnTo>
                    <a:pt x="4517" y="3145"/>
                  </a:lnTo>
                  <a:cubicBezTo>
                    <a:pt x="4517" y="2051"/>
                    <a:pt x="5400" y="1169"/>
                    <a:pt x="6493" y="1169"/>
                  </a:cubicBezTo>
                  <a:cubicBezTo>
                    <a:pt x="7583" y="1169"/>
                    <a:pt x="8468" y="2051"/>
                    <a:pt x="8468" y="3145"/>
                  </a:cubicBezTo>
                  <a:lnTo>
                    <a:pt x="8468" y="3617"/>
                  </a:lnTo>
                  <a:cubicBezTo>
                    <a:pt x="8743" y="3487"/>
                    <a:pt x="9031" y="3426"/>
                    <a:pt x="9314" y="3426"/>
                  </a:cubicBezTo>
                  <a:cubicBezTo>
                    <a:pt x="10141" y="3426"/>
                    <a:pt x="10923" y="3949"/>
                    <a:pt x="11196" y="4795"/>
                  </a:cubicBezTo>
                  <a:cubicBezTo>
                    <a:pt x="11226" y="4780"/>
                    <a:pt x="11260" y="4771"/>
                    <a:pt x="11293" y="4759"/>
                  </a:cubicBezTo>
                  <a:lnTo>
                    <a:pt x="1129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9" name="Google Shape;5401;p79">
              <a:extLst>
                <a:ext uri="{FF2B5EF4-FFF2-40B4-BE49-F238E27FC236}">
                  <a16:creationId xmlns:a16="http://schemas.microsoft.com/office/drawing/2014/main" id="{F107EF01-DAEE-4481-AB45-CFB8ADAAF1A5}"/>
                </a:ext>
              </a:extLst>
            </p:cNvPr>
            <p:cNvSpPr/>
            <p:nvPr/>
          </p:nvSpPr>
          <p:spPr>
            <a:xfrm>
              <a:off x="3907325" y="2620775"/>
              <a:ext cx="282325" cy="56475"/>
            </a:xfrm>
            <a:custGeom>
              <a:avLst/>
              <a:gdLst/>
              <a:ahLst/>
              <a:cxnLst/>
              <a:rect l="l" t="t" r="r" b="b"/>
              <a:pathLst>
                <a:path w="11293" h="2259" extrusionOk="0">
                  <a:moveTo>
                    <a:pt x="1693" y="0"/>
                  </a:moveTo>
                  <a:cubicBezTo>
                    <a:pt x="756" y="0"/>
                    <a:pt x="1" y="759"/>
                    <a:pt x="1" y="1695"/>
                  </a:cubicBezTo>
                  <a:lnTo>
                    <a:pt x="1" y="2259"/>
                  </a:lnTo>
                  <a:lnTo>
                    <a:pt x="11293" y="2259"/>
                  </a:lnTo>
                  <a:lnTo>
                    <a:pt x="11293" y="1695"/>
                  </a:lnTo>
                  <a:cubicBezTo>
                    <a:pt x="11290" y="759"/>
                    <a:pt x="10534" y="0"/>
                    <a:pt x="959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8" name="Google Shape;5402;p79">
              <a:extLst>
                <a:ext uri="{FF2B5EF4-FFF2-40B4-BE49-F238E27FC236}">
                  <a16:creationId xmlns:a16="http://schemas.microsoft.com/office/drawing/2014/main" id="{320F2529-C6A4-4B80-A91F-1D4F1E22B0D2}"/>
                </a:ext>
              </a:extLst>
            </p:cNvPr>
            <p:cNvSpPr/>
            <p:nvPr/>
          </p:nvSpPr>
          <p:spPr>
            <a:xfrm>
              <a:off x="3992025" y="2762900"/>
              <a:ext cx="310550" cy="339700"/>
            </a:xfrm>
            <a:custGeom>
              <a:avLst/>
              <a:gdLst/>
              <a:ahLst/>
              <a:cxnLst/>
              <a:rect l="l" t="t" r="r" b="b"/>
              <a:pathLst>
                <a:path w="12422" h="13588" extrusionOk="0">
                  <a:moveTo>
                    <a:pt x="3105" y="0"/>
                  </a:moveTo>
                  <a:cubicBezTo>
                    <a:pt x="2635" y="0"/>
                    <a:pt x="2259" y="377"/>
                    <a:pt x="2259" y="847"/>
                  </a:cubicBezTo>
                  <a:lnTo>
                    <a:pt x="2259" y="8468"/>
                  </a:lnTo>
                  <a:cubicBezTo>
                    <a:pt x="2259" y="8781"/>
                    <a:pt x="2006" y="9031"/>
                    <a:pt x="1693" y="9031"/>
                  </a:cubicBezTo>
                  <a:cubicBezTo>
                    <a:pt x="1379" y="9031"/>
                    <a:pt x="1129" y="8781"/>
                    <a:pt x="1129" y="8468"/>
                  </a:cubicBezTo>
                  <a:lnTo>
                    <a:pt x="1129" y="5095"/>
                  </a:lnTo>
                  <a:cubicBezTo>
                    <a:pt x="419" y="5622"/>
                    <a:pt x="0" y="6453"/>
                    <a:pt x="0" y="7339"/>
                  </a:cubicBezTo>
                  <a:lnTo>
                    <a:pt x="0" y="8468"/>
                  </a:lnTo>
                  <a:cubicBezTo>
                    <a:pt x="0" y="10052"/>
                    <a:pt x="368" y="11615"/>
                    <a:pt x="1069" y="13036"/>
                  </a:cubicBezTo>
                  <a:cubicBezTo>
                    <a:pt x="1223" y="13346"/>
                    <a:pt x="1322" y="13587"/>
                    <a:pt x="1693" y="13587"/>
                  </a:cubicBezTo>
                  <a:lnTo>
                    <a:pt x="10726" y="13587"/>
                  </a:lnTo>
                  <a:cubicBezTo>
                    <a:pt x="11097" y="13587"/>
                    <a:pt x="11196" y="13346"/>
                    <a:pt x="11350" y="13036"/>
                  </a:cubicBezTo>
                  <a:cubicBezTo>
                    <a:pt x="12051" y="11615"/>
                    <a:pt x="12419" y="10052"/>
                    <a:pt x="12422" y="8468"/>
                  </a:cubicBezTo>
                  <a:lnTo>
                    <a:pt x="12422" y="5363"/>
                  </a:lnTo>
                  <a:cubicBezTo>
                    <a:pt x="12422" y="4894"/>
                    <a:pt x="12042" y="4517"/>
                    <a:pt x="11572" y="4517"/>
                  </a:cubicBezTo>
                  <a:cubicBezTo>
                    <a:pt x="11106" y="4517"/>
                    <a:pt x="10726" y="4894"/>
                    <a:pt x="10726" y="5363"/>
                  </a:cubicBezTo>
                  <a:lnTo>
                    <a:pt x="10726" y="7339"/>
                  </a:lnTo>
                  <a:cubicBezTo>
                    <a:pt x="10726" y="7652"/>
                    <a:pt x="10473" y="7902"/>
                    <a:pt x="10163" y="7902"/>
                  </a:cubicBezTo>
                  <a:cubicBezTo>
                    <a:pt x="9850" y="7902"/>
                    <a:pt x="9597" y="7652"/>
                    <a:pt x="9597" y="7339"/>
                  </a:cubicBezTo>
                  <a:lnTo>
                    <a:pt x="9597" y="6297"/>
                  </a:lnTo>
                  <a:lnTo>
                    <a:pt x="9597" y="4234"/>
                  </a:lnTo>
                  <a:cubicBezTo>
                    <a:pt x="9597" y="3764"/>
                    <a:pt x="9218" y="3388"/>
                    <a:pt x="8751" y="3388"/>
                  </a:cubicBezTo>
                  <a:cubicBezTo>
                    <a:pt x="8281" y="3388"/>
                    <a:pt x="7905" y="3764"/>
                    <a:pt x="7905" y="4234"/>
                  </a:cubicBezTo>
                  <a:lnTo>
                    <a:pt x="7905" y="6210"/>
                  </a:lnTo>
                  <a:cubicBezTo>
                    <a:pt x="7905" y="6523"/>
                    <a:pt x="7652" y="6773"/>
                    <a:pt x="7339" y="6773"/>
                  </a:cubicBezTo>
                  <a:cubicBezTo>
                    <a:pt x="7025" y="6773"/>
                    <a:pt x="6776" y="6523"/>
                    <a:pt x="6776" y="6210"/>
                  </a:cubicBezTo>
                  <a:lnTo>
                    <a:pt x="6776" y="3105"/>
                  </a:lnTo>
                  <a:cubicBezTo>
                    <a:pt x="6776" y="2635"/>
                    <a:pt x="6396" y="2259"/>
                    <a:pt x="5926" y="2259"/>
                  </a:cubicBezTo>
                  <a:cubicBezTo>
                    <a:pt x="5460" y="2259"/>
                    <a:pt x="5080" y="2635"/>
                    <a:pt x="5080" y="3105"/>
                  </a:cubicBezTo>
                  <a:lnTo>
                    <a:pt x="5080" y="6210"/>
                  </a:lnTo>
                  <a:cubicBezTo>
                    <a:pt x="5080" y="6523"/>
                    <a:pt x="4827" y="6773"/>
                    <a:pt x="4517" y="6773"/>
                  </a:cubicBezTo>
                  <a:cubicBezTo>
                    <a:pt x="4204" y="6773"/>
                    <a:pt x="3951" y="6523"/>
                    <a:pt x="3951" y="6210"/>
                  </a:cubicBezTo>
                  <a:lnTo>
                    <a:pt x="3951" y="847"/>
                  </a:lnTo>
                  <a:cubicBezTo>
                    <a:pt x="3951" y="377"/>
                    <a:pt x="3572" y="0"/>
                    <a:pt x="310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49" name="Google Shape;6538;p82">
            <a:extLst>
              <a:ext uri="{FF2B5EF4-FFF2-40B4-BE49-F238E27FC236}">
                <a16:creationId xmlns:a16="http://schemas.microsoft.com/office/drawing/2014/main" id="{9A954399-F88E-4CD4-8CFD-F66F12A7B66D}"/>
              </a:ext>
            </a:extLst>
          </p:cNvPr>
          <p:cNvGrpSpPr/>
          <p:nvPr/>
        </p:nvGrpSpPr>
        <p:grpSpPr>
          <a:xfrm>
            <a:off x="5197481" y="3397514"/>
            <a:ext cx="357468" cy="352675"/>
            <a:chOff x="-33645475" y="3228075"/>
            <a:chExt cx="294600" cy="290650"/>
          </a:xfrm>
          <a:solidFill>
            <a:schemeClr val="bg1"/>
          </a:solidFill>
        </p:grpSpPr>
        <p:sp>
          <p:nvSpPr>
            <p:cNvPr id="50" name="Google Shape;6539;p82">
              <a:extLst>
                <a:ext uri="{FF2B5EF4-FFF2-40B4-BE49-F238E27FC236}">
                  <a16:creationId xmlns:a16="http://schemas.microsoft.com/office/drawing/2014/main" id="{EA7C8416-4712-4206-95A3-FE6DF624DD0A}"/>
                </a:ext>
              </a:extLst>
            </p:cNvPr>
            <p:cNvSpPr/>
            <p:nvPr/>
          </p:nvSpPr>
          <p:spPr>
            <a:xfrm>
              <a:off x="-33456450" y="3261925"/>
              <a:ext cx="84300" cy="85100"/>
            </a:xfrm>
            <a:custGeom>
              <a:avLst/>
              <a:gdLst/>
              <a:ahLst/>
              <a:cxnLst/>
              <a:rect l="l" t="t" r="r" b="b"/>
              <a:pathLst>
                <a:path w="3372" h="340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1009" y="694"/>
                  </a:lnTo>
                  <a:cubicBezTo>
                    <a:pt x="1576" y="694"/>
                    <a:pt x="2049" y="1166"/>
                    <a:pt x="2049" y="1733"/>
                  </a:cubicBezTo>
                  <a:lnTo>
                    <a:pt x="2049" y="2269"/>
                  </a:lnTo>
                  <a:lnTo>
                    <a:pt x="1923" y="2175"/>
                  </a:lnTo>
                  <a:cubicBezTo>
                    <a:pt x="1860" y="2112"/>
                    <a:pt x="1773" y="2080"/>
                    <a:pt x="1686" y="2080"/>
                  </a:cubicBezTo>
                  <a:cubicBezTo>
                    <a:pt x="1600" y="2080"/>
                    <a:pt x="1513" y="2112"/>
                    <a:pt x="1450" y="2175"/>
                  </a:cubicBezTo>
                  <a:cubicBezTo>
                    <a:pt x="1324" y="2269"/>
                    <a:pt x="1324" y="2521"/>
                    <a:pt x="1450" y="2647"/>
                  </a:cubicBezTo>
                  <a:lnTo>
                    <a:pt x="2112" y="3309"/>
                  </a:lnTo>
                  <a:cubicBezTo>
                    <a:pt x="2175" y="3372"/>
                    <a:pt x="2269" y="3403"/>
                    <a:pt x="2360" y="3403"/>
                  </a:cubicBezTo>
                  <a:cubicBezTo>
                    <a:pt x="2450" y="3403"/>
                    <a:pt x="2537" y="3372"/>
                    <a:pt x="2584" y="3309"/>
                  </a:cubicBezTo>
                  <a:lnTo>
                    <a:pt x="3277" y="2647"/>
                  </a:lnTo>
                  <a:cubicBezTo>
                    <a:pt x="3372" y="2521"/>
                    <a:pt x="3372" y="2269"/>
                    <a:pt x="3277" y="2175"/>
                  </a:cubicBezTo>
                  <a:cubicBezTo>
                    <a:pt x="3214" y="2112"/>
                    <a:pt x="3120" y="2080"/>
                    <a:pt x="3029" y="2080"/>
                  </a:cubicBezTo>
                  <a:cubicBezTo>
                    <a:pt x="2939" y="2080"/>
                    <a:pt x="2852" y="2112"/>
                    <a:pt x="2805" y="2175"/>
                  </a:cubicBezTo>
                  <a:lnTo>
                    <a:pt x="2679" y="2269"/>
                  </a:lnTo>
                  <a:lnTo>
                    <a:pt x="2679" y="1733"/>
                  </a:lnTo>
                  <a:cubicBezTo>
                    <a:pt x="2742" y="788"/>
                    <a:pt x="1954" y="1"/>
                    <a:pt x="100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6540;p82">
              <a:extLst>
                <a:ext uri="{FF2B5EF4-FFF2-40B4-BE49-F238E27FC236}">
                  <a16:creationId xmlns:a16="http://schemas.microsoft.com/office/drawing/2014/main" id="{A4FC2FAF-36A3-4F3A-B454-1F643DA63EE9}"/>
                </a:ext>
              </a:extLst>
            </p:cNvPr>
            <p:cNvSpPr/>
            <p:nvPr/>
          </p:nvSpPr>
          <p:spPr>
            <a:xfrm>
              <a:off x="-33575375" y="3433625"/>
              <a:ext cx="85075" cy="85100"/>
            </a:xfrm>
            <a:custGeom>
              <a:avLst/>
              <a:gdLst/>
              <a:ahLst/>
              <a:cxnLst/>
              <a:rect l="l" t="t" r="r" b="b"/>
              <a:pathLst>
                <a:path w="3403" h="3404" extrusionOk="0">
                  <a:moveTo>
                    <a:pt x="1013" y="1"/>
                  </a:moveTo>
                  <a:cubicBezTo>
                    <a:pt x="922" y="1"/>
                    <a:pt x="835" y="32"/>
                    <a:pt x="788" y="95"/>
                  </a:cubicBezTo>
                  <a:lnTo>
                    <a:pt x="127" y="757"/>
                  </a:lnTo>
                  <a:cubicBezTo>
                    <a:pt x="1" y="883"/>
                    <a:pt x="1" y="1135"/>
                    <a:pt x="127" y="1229"/>
                  </a:cubicBezTo>
                  <a:cubicBezTo>
                    <a:pt x="174" y="1292"/>
                    <a:pt x="260" y="1324"/>
                    <a:pt x="351" y="1324"/>
                  </a:cubicBezTo>
                  <a:cubicBezTo>
                    <a:pt x="442" y="1324"/>
                    <a:pt x="536" y="1292"/>
                    <a:pt x="599" y="1229"/>
                  </a:cubicBezTo>
                  <a:lnTo>
                    <a:pt x="694" y="1135"/>
                  </a:lnTo>
                  <a:lnTo>
                    <a:pt x="694" y="1671"/>
                  </a:lnTo>
                  <a:cubicBezTo>
                    <a:pt x="694" y="2616"/>
                    <a:pt x="1450" y="3372"/>
                    <a:pt x="2395" y="3372"/>
                  </a:cubicBezTo>
                  <a:lnTo>
                    <a:pt x="3057" y="3372"/>
                  </a:lnTo>
                  <a:lnTo>
                    <a:pt x="3057" y="3403"/>
                  </a:lnTo>
                  <a:cubicBezTo>
                    <a:pt x="3246" y="3403"/>
                    <a:pt x="3403" y="3246"/>
                    <a:pt x="3403" y="3057"/>
                  </a:cubicBezTo>
                  <a:cubicBezTo>
                    <a:pt x="3403" y="2868"/>
                    <a:pt x="3246" y="2710"/>
                    <a:pt x="3057" y="2710"/>
                  </a:cubicBezTo>
                  <a:lnTo>
                    <a:pt x="2363" y="2710"/>
                  </a:lnTo>
                  <a:cubicBezTo>
                    <a:pt x="1796" y="2710"/>
                    <a:pt x="1324" y="2238"/>
                    <a:pt x="1324" y="1671"/>
                  </a:cubicBezTo>
                  <a:lnTo>
                    <a:pt x="1324" y="1135"/>
                  </a:lnTo>
                  <a:lnTo>
                    <a:pt x="1450" y="1229"/>
                  </a:lnTo>
                  <a:cubicBezTo>
                    <a:pt x="1513" y="1292"/>
                    <a:pt x="1599" y="1324"/>
                    <a:pt x="1686" y="1324"/>
                  </a:cubicBezTo>
                  <a:cubicBezTo>
                    <a:pt x="1773" y="1324"/>
                    <a:pt x="1859" y="1292"/>
                    <a:pt x="1922" y="1229"/>
                  </a:cubicBezTo>
                  <a:cubicBezTo>
                    <a:pt x="2048" y="1135"/>
                    <a:pt x="2048" y="883"/>
                    <a:pt x="1922" y="757"/>
                  </a:cubicBezTo>
                  <a:lnTo>
                    <a:pt x="1261" y="95"/>
                  </a:lnTo>
                  <a:cubicBezTo>
                    <a:pt x="1198" y="32"/>
                    <a:pt x="1103" y="1"/>
                    <a:pt x="101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6541;p82">
              <a:extLst>
                <a:ext uri="{FF2B5EF4-FFF2-40B4-BE49-F238E27FC236}">
                  <a16:creationId xmlns:a16="http://schemas.microsoft.com/office/drawing/2014/main" id="{86DCB9B8-7DDE-4AA5-9422-E06D960356F7}"/>
                </a:ext>
              </a:extLst>
            </p:cNvPr>
            <p:cNvSpPr/>
            <p:nvPr/>
          </p:nvSpPr>
          <p:spPr>
            <a:xfrm>
              <a:off x="-33645475" y="3228075"/>
              <a:ext cx="206375" cy="153600"/>
            </a:xfrm>
            <a:custGeom>
              <a:avLst/>
              <a:gdLst/>
              <a:ahLst/>
              <a:cxnLst/>
              <a:rect l="l" t="t" r="r" b="b"/>
              <a:pathLst>
                <a:path w="8255" h="6144" extrusionOk="0">
                  <a:moveTo>
                    <a:pt x="4191" y="0"/>
                  </a:moveTo>
                  <a:cubicBezTo>
                    <a:pt x="2300" y="0"/>
                    <a:pt x="757" y="1544"/>
                    <a:pt x="757" y="3434"/>
                  </a:cubicBezTo>
                  <a:lnTo>
                    <a:pt x="757" y="3529"/>
                  </a:lnTo>
                  <a:cubicBezTo>
                    <a:pt x="347" y="3686"/>
                    <a:pt x="95" y="4033"/>
                    <a:pt x="95" y="4474"/>
                  </a:cubicBezTo>
                  <a:lnTo>
                    <a:pt x="95" y="5135"/>
                  </a:lnTo>
                  <a:cubicBezTo>
                    <a:pt x="1" y="5671"/>
                    <a:pt x="473" y="6143"/>
                    <a:pt x="1009" y="6143"/>
                  </a:cubicBezTo>
                  <a:cubicBezTo>
                    <a:pt x="1135" y="6143"/>
                    <a:pt x="1261" y="6112"/>
                    <a:pt x="1387" y="6080"/>
                  </a:cubicBezTo>
                  <a:lnTo>
                    <a:pt x="1387" y="3403"/>
                  </a:lnTo>
                  <a:cubicBezTo>
                    <a:pt x="1387" y="1890"/>
                    <a:pt x="2647" y="630"/>
                    <a:pt x="4128" y="630"/>
                  </a:cubicBezTo>
                  <a:cubicBezTo>
                    <a:pt x="5640" y="630"/>
                    <a:pt x="6900" y="1890"/>
                    <a:pt x="6900" y="3403"/>
                  </a:cubicBezTo>
                  <a:lnTo>
                    <a:pt x="6900" y="6080"/>
                  </a:lnTo>
                  <a:cubicBezTo>
                    <a:pt x="6995" y="6112"/>
                    <a:pt x="7121" y="6143"/>
                    <a:pt x="7247" y="6143"/>
                  </a:cubicBezTo>
                  <a:cubicBezTo>
                    <a:pt x="7782" y="6143"/>
                    <a:pt x="8255" y="5671"/>
                    <a:pt x="8255" y="5135"/>
                  </a:cubicBezTo>
                  <a:lnTo>
                    <a:pt x="8255" y="4474"/>
                  </a:lnTo>
                  <a:cubicBezTo>
                    <a:pt x="8255" y="4033"/>
                    <a:pt x="8003" y="3623"/>
                    <a:pt x="7593" y="3529"/>
                  </a:cubicBezTo>
                  <a:lnTo>
                    <a:pt x="7593" y="3434"/>
                  </a:lnTo>
                  <a:cubicBezTo>
                    <a:pt x="7593" y="1544"/>
                    <a:pt x="6050" y="0"/>
                    <a:pt x="419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6542;p82">
              <a:extLst>
                <a:ext uri="{FF2B5EF4-FFF2-40B4-BE49-F238E27FC236}">
                  <a16:creationId xmlns:a16="http://schemas.microsoft.com/office/drawing/2014/main" id="{C8FC5D06-0683-43B0-9AA1-572B7FCFA669}"/>
                </a:ext>
              </a:extLst>
            </p:cNvPr>
            <p:cNvSpPr/>
            <p:nvPr/>
          </p:nvSpPr>
          <p:spPr>
            <a:xfrm>
              <a:off x="-33593500" y="3279250"/>
              <a:ext cx="104775" cy="52275"/>
            </a:xfrm>
            <a:custGeom>
              <a:avLst/>
              <a:gdLst/>
              <a:ahLst/>
              <a:cxnLst/>
              <a:rect l="l" t="t" r="r" b="b"/>
              <a:pathLst>
                <a:path w="4191" h="2091" extrusionOk="0">
                  <a:moveTo>
                    <a:pt x="1734" y="1"/>
                  </a:moveTo>
                  <a:cubicBezTo>
                    <a:pt x="789" y="1"/>
                    <a:pt x="1" y="757"/>
                    <a:pt x="1" y="1702"/>
                  </a:cubicBezTo>
                  <a:lnTo>
                    <a:pt x="1" y="2049"/>
                  </a:lnTo>
                  <a:lnTo>
                    <a:pt x="1230" y="2049"/>
                  </a:lnTo>
                  <a:cubicBezTo>
                    <a:pt x="1545" y="2049"/>
                    <a:pt x="1891" y="2049"/>
                    <a:pt x="2017" y="1986"/>
                  </a:cubicBezTo>
                  <a:cubicBezTo>
                    <a:pt x="2049" y="1954"/>
                    <a:pt x="2080" y="1828"/>
                    <a:pt x="2080" y="1734"/>
                  </a:cubicBezTo>
                  <a:cubicBezTo>
                    <a:pt x="2080" y="1545"/>
                    <a:pt x="2238" y="1387"/>
                    <a:pt x="2458" y="1387"/>
                  </a:cubicBezTo>
                  <a:cubicBezTo>
                    <a:pt x="2647" y="1387"/>
                    <a:pt x="2805" y="1545"/>
                    <a:pt x="2805" y="1734"/>
                  </a:cubicBezTo>
                  <a:cubicBezTo>
                    <a:pt x="2805" y="1828"/>
                    <a:pt x="2805" y="1954"/>
                    <a:pt x="2868" y="1986"/>
                  </a:cubicBezTo>
                  <a:cubicBezTo>
                    <a:pt x="2942" y="2059"/>
                    <a:pt x="3091" y="2090"/>
                    <a:pt x="3266" y="2090"/>
                  </a:cubicBezTo>
                  <a:cubicBezTo>
                    <a:pt x="3389" y="2090"/>
                    <a:pt x="3525" y="2075"/>
                    <a:pt x="3656" y="2049"/>
                  </a:cubicBezTo>
                  <a:lnTo>
                    <a:pt x="4191" y="2049"/>
                  </a:lnTo>
                  <a:lnTo>
                    <a:pt x="4191" y="1702"/>
                  </a:lnTo>
                  <a:lnTo>
                    <a:pt x="4128" y="1702"/>
                  </a:lnTo>
                  <a:cubicBezTo>
                    <a:pt x="4128" y="757"/>
                    <a:pt x="3340" y="1"/>
                    <a:pt x="239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6543;p82">
              <a:extLst>
                <a:ext uri="{FF2B5EF4-FFF2-40B4-BE49-F238E27FC236}">
                  <a16:creationId xmlns:a16="http://schemas.microsoft.com/office/drawing/2014/main" id="{4A8D8609-5A6E-456B-BAA9-B5AC0B4822D3}"/>
                </a:ext>
              </a:extLst>
            </p:cNvPr>
            <p:cNvSpPr/>
            <p:nvPr/>
          </p:nvSpPr>
          <p:spPr>
            <a:xfrm>
              <a:off x="-33593500" y="3341475"/>
              <a:ext cx="104775" cy="74075"/>
            </a:xfrm>
            <a:custGeom>
              <a:avLst/>
              <a:gdLst/>
              <a:ahLst/>
              <a:cxnLst/>
              <a:rect l="l" t="t" r="r" b="b"/>
              <a:pathLst>
                <a:path w="4191" h="2963" extrusionOk="0">
                  <a:moveTo>
                    <a:pt x="2395" y="1"/>
                  </a:moveTo>
                  <a:cubicBezTo>
                    <a:pt x="2080" y="253"/>
                    <a:pt x="1671" y="253"/>
                    <a:pt x="1230" y="253"/>
                  </a:cubicBezTo>
                  <a:lnTo>
                    <a:pt x="1" y="253"/>
                  </a:lnTo>
                  <a:lnTo>
                    <a:pt x="1" y="914"/>
                  </a:lnTo>
                  <a:cubicBezTo>
                    <a:pt x="1" y="2049"/>
                    <a:pt x="946" y="2962"/>
                    <a:pt x="2112" y="2962"/>
                  </a:cubicBezTo>
                  <a:cubicBezTo>
                    <a:pt x="3246" y="2962"/>
                    <a:pt x="4191" y="2049"/>
                    <a:pt x="4191" y="914"/>
                  </a:cubicBezTo>
                  <a:lnTo>
                    <a:pt x="4191" y="253"/>
                  </a:lnTo>
                  <a:lnTo>
                    <a:pt x="3466" y="253"/>
                  </a:lnTo>
                  <a:cubicBezTo>
                    <a:pt x="3088" y="253"/>
                    <a:pt x="2679" y="190"/>
                    <a:pt x="239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6544;p82">
              <a:extLst>
                <a:ext uri="{FF2B5EF4-FFF2-40B4-BE49-F238E27FC236}">
                  <a16:creationId xmlns:a16="http://schemas.microsoft.com/office/drawing/2014/main" id="{B24DEA7E-B0A9-40B7-A69F-91EBEC2A72F2}"/>
                </a:ext>
              </a:extLst>
            </p:cNvPr>
            <p:cNvSpPr/>
            <p:nvPr/>
          </p:nvSpPr>
          <p:spPr>
            <a:xfrm>
              <a:off x="-33455650" y="3381650"/>
              <a:ext cx="104775" cy="52250"/>
            </a:xfrm>
            <a:custGeom>
              <a:avLst/>
              <a:gdLst/>
              <a:ahLst/>
              <a:cxnLst/>
              <a:rect l="l" t="t" r="r" b="b"/>
              <a:pathLst>
                <a:path w="4191" h="2090" extrusionOk="0">
                  <a:moveTo>
                    <a:pt x="1702" y="0"/>
                  </a:moveTo>
                  <a:cubicBezTo>
                    <a:pt x="756" y="0"/>
                    <a:pt x="0" y="757"/>
                    <a:pt x="0" y="1702"/>
                  </a:cubicBezTo>
                  <a:lnTo>
                    <a:pt x="0" y="2048"/>
                  </a:lnTo>
                  <a:lnTo>
                    <a:pt x="1229" y="2048"/>
                  </a:lnTo>
                  <a:cubicBezTo>
                    <a:pt x="1544" y="2048"/>
                    <a:pt x="1891" y="2048"/>
                    <a:pt x="2017" y="1985"/>
                  </a:cubicBezTo>
                  <a:cubicBezTo>
                    <a:pt x="2048" y="1954"/>
                    <a:pt x="2080" y="1828"/>
                    <a:pt x="2080" y="1733"/>
                  </a:cubicBezTo>
                  <a:cubicBezTo>
                    <a:pt x="2080" y="1544"/>
                    <a:pt x="2237" y="1387"/>
                    <a:pt x="2458" y="1387"/>
                  </a:cubicBezTo>
                  <a:cubicBezTo>
                    <a:pt x="2647" y="1387"/>
                    <a:pt x="2804" y="1544"/>
                    <a:pt x="2804" y="1733"/>
                  </a:cubicBezTo>
                  <a:cubicBezTo>
                    <a:pt x="2804" y="1828"/>
                    <a:pt x="2804" y="1954"/>
                    <a:pt x="2867" y="1985"/>
                  </a:cubicBezTo>
                  <a:cubicBezTo>
                    <a:pt x="2941" y="2059"/>
                    <a:pt x="3091" y="2090"/>
                    <a:pt x="3265" y="2090"/>
                  </a:cubicBezTo>
                  <a:cubicBezTo>
                    <a:pt x="3388" y="2090"/>
                    <a:pt x="3524" y="2074"/>
                    <a:pt x="3655" y="2048"/>
                  </a:cubicBezTo>
                  <a:lnTo>
                    <a:pt x="4190" y="2048"/>
                  </a:lnTo>
                  <a:lnTo>
                    <a:pt x="4190" y="1702"/>
                  </a:lnTo>
                  <a:cubicBezTo>
                    <a:pt x="4096" y="757"/>
                    <a:pt x="3308" y="0"/>
                    <a:pt x="236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6545;p82">
              <a:extLst>
                <a:ext uri="{FF2B5EF4-FFF2-40B4-BE49-F238E27FC236}">
                  <a16:creationId xmlns:a16="http://schemas.microsoft.com/office/drawing/2014/main" id="{AD402332-884B-48E9-BBC4-6E06770C4955}"/>
                </a:ext>
              </a:extLst>
            </p:cNvPr>
            <p:cNvSpPr/>
            <p:nvPr/>
          </p:nvSpPr>
          <p:spPr>
            <a:xfrm>
              <a:off x="-33456450" y="3443875"/>
              <a:ext cx="102425" cy="74850"/>
            </a:xfrm>
            <a:custGeom>
              <a:avLst/>
              <a:gdLst/>
              <a:ahLst/>
              <a:cxnLst/>
              <a:rect l="l" t="t" r="r" b="b"/>
              <a:pathLst>
                <a:path w="4097" h="2994" extrusionOk="0">
                  <a:moveTo>
                    <a:pt x="2395" y="0"/>
                  </a:moveTo>
                  <a:cubicBezTo>
                    <a:pt x="2080" y="252"/>
                    <a:pt x="1639" y="252"/>
                    <a:pt x="1230" y="252"/>
                  </a:cubicBezTo>
                  <a:lnTo>
                    <a:pt x="1" y="252"/>
                  </a:lnTo>
                  <a:lnTo>
                    <a:pt x="1" y="914"/>
                  </a:lnTo>
                  <a:cubicBezTo>
                    <a:pt x="1" y="2048"/>
                    <a:pt x="914" y="2993"/>
                    <a:pt x="2049" y="2993"/>
                  </a:cubicBezTo>
                  <a:cubicBezTo>
                    <a:pt x="3183" y="2993"/>
                    <a:pt x="4096" y="2048"/>
                    <a:pt x="4096" y="914"/>
                  </a:cubicBezTo>
                  <a:lnTo>
                    <a:pt x="4096" y="252"/>
                  </a:lnTo>
                  <a:lnTo>
                    <a:pt x="3435" y="252"/>
                  </a:lnTo>
                  <a:cubicBezTo>
                    <a:pt x="3025" y="252"/>
                    <a:pt x="2679" y="189"/>
                    <a:pt x="239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5120118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36"/>
          <p:cNvSpPr/>
          <p:nvPr/>
        </p:nvSpPr>
        <p:spPr>
          <a:xfrm>
            <a:off x="1948853" y="1151250"/>
            <a:ext cx="5246400" cy="1288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" name="Google Shape;526;p36"/>
          <p:cNvSpPr/>
          <p:nvPr/>
        </p:nvSpPr>
        <p:spPr>
          <a:xfrm rot="5400000">
            <a:off x="1634900" y="2732050"/>
            <a:ext cx="298800" cy="21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527" name="Google Shape;527;p36"/>
          <p:cNvSpPr/>
          <p:nvPr/>
        </p:nvSpPr>
        <p:spPr>
          <a:xfrm rot="10800000">
            <a:off x="1330750" y="2430250"/>
            <a:ext cx="298800" cy="21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528" name="Google Shape;528;p36"/>
          <p:cNvSpPr/>
          <p:nvPr/>
        </p:nvSpPr>
        <p:spPr>
          <a:xfrm rot="10800000">
            <a:off x="1330750" y="1122700"/>
            <a:ext cx="298800" cy="21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529" name="Google Shape;529;p36"/>
          <p:cNvSpPr/>
          <p:nvPr/>
        </p:nvSpPr>
        <p:spPr>
          <a:xfrm rot="-5400000">
            <a:off x="1632550" y="818550"/>
            <a:ext cx="298800" cy="21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530" name="Google Shape;530;p36"/>
          <p:cNvSpPr/>
          <p:nvPr/>
        </p:nvSpPr>
        <p:spPr>
          <a:xfrm rot="-5400000" flipH="1">
            <a:off x="7214835" y="2738700"/>
            <a:ext cx="298800" cy="21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1" name="Google Shape;531;p36"/>
          <p:cNvSpPr/>
          <p:nvPr/>
        </p:nvSpPr>
        <p:spPr>
          <a:xfrm rot="10800000" flipH="1">
            <a:off x="7518985" y="2436900"/>
            <a:ext cx="298800" cy="21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2" name="Google Shape;532;p36"/>
          <p:cNvSpPr/>
          <p:nvPr/>
        </p:nvSpPr>
        <p:spPr>
          <a:xfrm rot="10800000" flipH="1">
            <a:off x="7518985" y="1129350"/>
            <a:ext cx="298800" cy="21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" name="Google Shape;533;p36"/>
          <p:cNvSpPr/>
          <p:nvPr/>
        </p:nvSpPr>
        <p:spPr>
          <a:xfrm rot="5400000" flipH="1">
            <a:off x="7217185" y="825200"/>
            <a:ext cx="298800" cy="21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" name="Google Shape;534;p36"/>
          <p:cNvSpPr/>
          <p:nvPr/>
        </p:nvSpPr>
        <p:spPr>
          <a:xfrm>
            <a:off x="1348000" y="1631475"/>
            <a:ext cx="264300" cy="264300"/>
          </a:xfrm>
          <a:prstGeom prst="ellips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5" name="Google Shape;535;p36"/>
          <p:cNvSpPr/>
          <p:nvPr/>
        </p:nvSpPr>
        <p:spPr>
          <a:xfrm>
            <a:off x="1412650" y="1696125"/>
            <a:ext cx="135000" cy="135000"/>
          </a:xfrm>
          <a:prstGeom prst="ellipse">
            <a:avLst/>
          </a:prstGeom>
          <a:solidFill>
            <a:schemeClr val="dk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6" name="Google Shape;536;p36"/>
          <p:cNvSpPr/>
          <p:nvPr/>
        </p:nvSpPr>
        <p:spPr>
          <a:xfrm>
            <a:off x="7536225" y="1631475"/>
            <a:ext cx="264300" cy="264300"/>
          </a:xfrm>
          <a:prstGeom prst="ellips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7" name="Google Shape;537;p36"/>
          <p:cNvSpPr/>
          <p:nvPr/>
        </p:nvSpPr>
        <p:spPr>
          <a:xfrm>
            <a:off x="7600875" y="1696125"/>
            <a:ext cx="135000" cy="135000"/>
          </a:xfrm>
          <a:prstGeom prst="ellipse">
            <a:avLst/>
          </a:prstGeom>
          <a:solidFill>
            <a:schemeClr val="dk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8" name="Google Shape;538;p36"/>
          <p:cNvSpPr txBox="1">
            <a:spLocks noGrp="1"/>
          </p:cNvSpPr>
          <p:nvPr>
            <p:ph type="title"/>
          </p:nvPr>
        </p:nvSpPr>
        <p:spPr>
          <a:xfrm>
            <a:off x="1948800" y="2408225"/>
            <a:ext cx="52464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Methods</a:t>
            </a:r>
            <a:endParaRPr dirty="0"/>
          </a:p>
        </p:txBody>
      </p:sp>
      <p:sp>
        <p:nvSpPr>
          <p:cNvPr id="539" name="Google Shape;539;p36"/>
          <p:cNvSpPr txBox="1">
            <a:spLocks noGrp="1"/>
          </p:cNvSpPr>
          <p:nvPr>
            <p:ph type="subTitle" idx="1"/>
          </p:nvPr>
        </p:nvSpPr>
        <p:spPr>
          <a:xfrm>
            <a:off x="2419350" y="3129010"/>
            <a:ext cx="4360200" cy="47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40" name="Google Shape;540;p36"/>
          <p:cNvSpPr txBox="1">
            <a:spLocks noGrp="1"/>
          </p:cNvSpPr>
          <p:nvPr>
            <p:ph type="title" idx="2"/>
          </p:nvPr>
        </p:nvSpPr>
        <p:spPr>
          <a:xfrm>
            <a:off x="2996550" y="1337825"/>
            <a:ext cx="3150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317325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8019619-D0DA-47EE-A7C1-53AFCFC717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Design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DE017759-3CDE-47DD-A773-2A077A2CD5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68BBC253-5460-474F-AB87-D7293865E5E3}"/>
              </a:ext>
            </a:extLst>
          </p:cNvPr>
          <p:cNvSpPr txBox="1"/>
          <p:nvPr/>
        </p:nvSpPr>
        <p:spPr>
          <a:xfrm>
            <a:off x="6648994" y="4046808"/>
            <a:ext cx="1749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800" dirty="0"/>
              <a:t>Pitch Switching</a:t>
            </a:r>
            <a:endParaRPr lang="zh-TW" altLang="en-US" sz="1800" dirty="0"/>
          </a:p>
        </p:txBody>
      </p:sp>
      <p:grpSp>
        <p:nvGrpSpPr>
          <p:cNvPr id="10" name="Google Shape;5394;p79">
            <a:extLst>
              <a:ext uri="{FF2B5EF4-FFF2-40B4-BE49-F238E27FC236}">
                <a16:creationId xmlns:a16="http://schemas.microsoft.com/office/drawing/2014/main" id="{D5EDE599-AD1A-48B9-A55B-F561AF417ABA}"/>
              </a:ext>
            </a:extLst>
          </p:cNvPr>
          <p:cNvGrpSpPr/>
          <p:nvPr/>
        </p:nvGrpSpPr>
        <p:grpSpPr>
          <a:xfrm>
            <a:off x="6905892" y="1094040"/>
            <a:ext cx="887550" cy="1473956"/>
            <a:chOff x="3342725" y="2620775"/>
            <a:chExt cx="338775" cy="481825"/>
          </a:xfrm>
        </p:grpSpPr>
        <p:sp>
          <p:nvSpPr>
            <p:cNvPr id="11" name="Google Shape;5395;p79">
              <a:extLst>
                <a:ext uri="{FF2B5EF4-FFF2-40B4-BE49-F238E27FC236}">
                  <a16:creationId xmlns:a16="http://schemas.microsoft.com/office/drawing/2014/main" id="{773BF321-6FFB-4E4D-B956-4CCAA431092A}"/>
                </a:ext>
              </a:extLst>
            </p:cNvPr>
            <p:cNvSpPr/>
            <p:nvPr/>
          </p:nvSpPr>
          <p:spPr>
            <a:xfrm>
              <a:off x="3342725" y="2620775"/>
              <a:ext cx="338775" cy="56475"/>
            </a:xfrm>
            <a:custGeom>
              <a:avLst/>
              <a:gdLst/>
              <a:ahLst/>
              <a:cxnLst/>
              <a:rect l="l" t="t" r="r" b="b"/>
              <a:pathLst>
                <a:path w="13551" h="2259" extrusionOk="0">
                  <a:moveTo>
                    <a:pt x="1693" y="0"/>
                  </a:moveTo>
                  <a:cubicBezTo>
                    <a:pt x="756" y="0"/>
                    <a:pt x="0" y="759"/>
                    <a:pt x="0" y="1695"/>
                  </a:cubicBezTo>
                  <a:lnTo>
                    <a:pt x="0" y="2259"/>
                  </a:lnTo>
                  <a:lnTo>
                    <a:pt x="13551" y="2259"/>
                  </a:lnTo>
                  <a:lnTo>
                    <a:pt x="13551" y="1695"/>
                  </a:lnTo>
                  <a:cubicBezTo>
                    <a:pt x="13548" y="759"/>
                    <a:pt x="12792" y="0"/>
                    <a:pt x="118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2" name="Google Shape;5396;p79">
              <a:extLst>
                <a:ext uri="{FF2B5EF4-FFF2-40B4-BE49-F238E27FC236}">
                  <a16:creationId xmlns:a16="http://schemas.microsoft.com/office/drawing/2014/main" id="{99FDCDD2-32D8-48F6-8B92-9B82CEB42419}"/>
                </a:ext>
              </a:extLst>
            </p:cNvPr>
            <p:cNvSpPr/>
            <p:nvPr/>
          </p:nvSpPr>
          <p:spPr>
            <a:xfrm>
              <a:off x="3342725" y="2705450"/>
              <a:ext cx="338775" cy="284225"/>
            </a:xfrm>
            <a:custGeom>
              <a:avLst/>
              <a:gdLst/>
              <a:ahLst/>
              <a:cxnLst/>
              <a:rect l="l" t="t" r="r" b="b"/>
              <a:pathLst>
                <a:path w="13551" h="11369" extrusionOk="0">
                  <a:moveTo>
                    <a:pt x="0" y="1"/>
                  </a:moveTo>
                  <a:lnTo>
                    <a:pt x="0" y="11368"/>
                  </a:lnTo>
                  <a:lnTo>
                    <a:pt x="13551" y="11368"/>
                  </a:lnTo>
                  <a:lnTo>
                    <a:pt x="1355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3" name="Google Shape;5397;p79">
              <a:extLst>
                <a:ext uri="{FF2B5EF4-FFF2-40B4-BE49-F238E27FC236}">
                  <a16:creationId xmlns:a16="http://schemas.microsoft.com/office/drawing/2014/main" id="{8EA7BE5F-E588-4B93-80F6-B500E2AAA3FA}"/>
                </a:ext>
              </a:extLst>
            </p:cNvPr>
            <p:cNvSpPr/>
            <p:nvPr/>
          </p:nvSpPr>
          <p:spPr>
            <a:xfrm>
              <a:off x="3342725" y="3017875"/>
              <a:ext cx="338775" cy="84725"/>
            </a:xfrm>
            <a:custGeom>
              <a:avLst/>
              <a:gdLst/>
              <a:ahLst/>
              <a:cxnLst/>
              <a:rect l="l" t="t" r="r" b="b"/>
              <a:pathLst>
                <a:path w="13551" h="3389" extrusionOk="0">
                  <a:moveTo>
                    <a:pt x="8224" y="1205"/>
                  </a:moveTo>
                  <a:cubicBezTo>
                    <a:pt x="8534" y="1205"/>
                    <a:pt x="8787" y="1458"/>
                    <a:pt x="8787" y="1771"/>
                  </a:cubicBezTo>
                  <a:cubicBezTo>
                    <a:pt x="8787" y="2081"/>
                    <a:pt x="8534" y="2334"/>
                    <a:pt x="8224" y="2334"/>
                  </a:cubicBezTo>
                  <a:lnTo>
                    <a:pt x="5324" y="2334"/>
                  </a:lnTo>
                  <a:cubicBezTo>
                    <a:pt x="5014" y="2334"/>
                    <a:pt x="4761" y="2081"/>
                    <a:pt x="4761" y="1771"/>
                  </a:cubicBezTo>
                  <a:cubicBezTo>
                    <a:pt x="4761" y="1458"/>
                    <a:pt x="5014" y="1205"/>
                    <a:pt x="5324" y="1205"/>
                  </a:cubicBezTo>
                  <a:close/>
                  <a:moveTo>
                    <a:pt x="0" y="0"/>
                  </a:moveTo>
                  <a:lnTo>
                    <a:pt x="0" y="1696"/>
                  </a:lnTo>
                  <a:cubicBezTo>
                    <a:pt x="0" y="2629"/>
                    <a:pt x="756" y="3388"/>
                    <a:pt x="1693" y="3388"/>
                  </a:cubicBezTo>
                  <a:lnTo>
                    <a:pt x="11855" y="3388"/>
                  </a:lnTo>
                  <a:cubicBezTo>
                    <a:pt x="12792" y="3388"/>
                    <a:pt x="13548" y="2629"/>
                    <a:pt x="13551" y="1696"/>
                  </a:cubicBezTo>
                  <a:lnTo>
                    <a:pt x="1355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29751B7D-CF9B-4C6C-A708-7E4D05F5A67B}"/>
              </a:ext>
            </a:extLst>
          </p:cNvPr>
          <p:cNvSpPr txBox="1"/>
          <p:nvPr/>
        </p:nvSpPr>
        <p:spPr>
          <a:xfrm>
            <a:off x="448274" y="3518182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800" dirty="0"/>
              <a:t>Fingertips</a:t>
            </a:r>
            <a:endParaRPr lang="zh-TW" altLang="en-US" sz="1800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0203868-B121-4EC8-B283-588DE1C13F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7605" y="1077133"/>
            <a:ext cx="4428667" cy="3416400"/>
          </a:xfrm>
          <a:prstGeom prst="rect">
            <a:avLst/>
          </a:prstGeom>
        </p:spPr>
      </p:pic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B534333C-0140-42D5-AEA9-B9D445476EC2}"/>
              </a:ext>
            </a:extLst>
          </p:cNvPr>
          <p:cNvCxnSpPr>
            <a:endCxn id="9" idx="1"/>
          </p:cNvCxnSpPr>
          <p:nvPr/>
        </p:nvCxnSpPr>
        <p:spPr>
          <a:xfrm>
            <a:off x="4900614" y="3065008"/>
            <a:ext cx="1748380" cy="116646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7" name="直線單箭頭接點 26">
            <a:extLst>
              <a:ext uri="{FF2B5EF4-FFF2-40B4-BE49-F238E27FC236}">
                <a16:creationId xmlns:a16="http://schemas.microsoft.com/office/drawing/2014/main" id="{692A12ED-A564-49BD-B3A1-A7FF5D2A1201}"/>
              </a:ext>
            </a:extLst>
          </p:cNvPr>
          <p:cNvCxnSpPr>
            <a:cxnSpLocks/>
            <a:endCxn id="16" idx="0"/>
          </p:cNvCxnSpPr>
          <p:nvPr/>
        </p:nvCxnSpPr>
        <p:spPr>
          <a:xfrm flipH="1">
            <a:off x="1047156" y="2308813"/>
            <a:ext cx="814255" cy="120936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0" name="直線單箭頭接點 29">
            <a:extLst>
              <a:ext uri="{FF2B5EF4-FFF2-40B4-BE49-F238E27FC236}">
                <a16:creationId xmlns:a16="http://schemas.microsoft.com/office/drawing/2014/main" id="{41D2DB2B-085D-4C6A-B108-1E955072DD38}"/>
              </a:ext>
            </a:extLst>
          </p:cNvPr>
          <p:cNvCxnSpPr>
            <a:cxnSpLocks/>
          </p:cNvCxnSpPr>
          <p:nvPr/>
        </p:nvCxnSpPr>
        <p:spPr>
          <a:xfrm flipV="1">
            <a:off x="4900614" y="1806951"/>
            <a:ext cx="2005278" cy="100827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064D8512-95DE-4BDF-9F11-C62F9DF54BFE}"/>
              </a:ext>
            </a:extLst>
          </p:cNvPr>
          <p:cNvSpPr txBox="1"/>
          <p:nvPr/>
        </p:nvSpPr>
        <p:spPr>
          <a:xfrm>
            <a:off x="5618243" y="174528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800" dirty="0" err="1"/>
              <a:t>WiFi</a:t>
            </a:r>
            <a:endParaRPr lang="zh-TW" altLang="en-US" sz="1800" dirty="0"/>
          </a:p>
        </p:txBody>
      </p:sp>
      <p:cxnSp>
        <p:nvCxnSpPr>
          <p:cNvPr id="35" name="直線單箭頭接點 34">
            <a:extLst>
              <a:ext uri="{FF2B5EF4-FFF2-40B4-BE49-F238E27FC236}">
                <a16:creationId xmlns:a16="http://schemas.microsoft.com/office/drawing/2014/main" id="{5FA43E22-8813-436B-A9B9-286A0FBFE167}"/>
              </a:ext>
            </a:extLst>
          </p:cNvPr>
          <p:cNvCxnSpPr>
            <a:cxnSpLocks/>
          </p:cNvCxnSpPr>
          <p:nvPr/>
        </p:nvCxnSpPr>
        <p:spPr>
          <a:xfrm>
            <a:off x="7542850" y="2450900"/>
            <a:ext cx="507490" cy="4654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ABA58451-6E14-4DAA-8AFA-0B7FD8B31716}"/>
              </a:ext>
            </a:extLst>
          </p:cNvPr>
          <p:cNvSpPr txBox="1"/>
          <p:nvPr/>
        </p:nvSpPr>
        <p:spPr>
          <a:xfrm>
            <a:off x="7777669" y="291426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800" dirty="0"/>
              <a:t>APP</a:t>
            </a:r>
            <a:endParaRPr lang="zh-TW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150651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35"/>
          <p:cNvSpPr txBox="1">
            <a:spLocks noGrp="1"/>
          </p:cNvSpPr>
          <p:nvPr>
            <p:ph type="title"/>
          </p:nvPr>
        </p:nvSpPr>
        <p:spPr>
          <a:xfrm>
            <a:off x="715100" y="438725"/>
            <a:ext cx="460366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Components</a:t>
            </a:r>
            <a:endParaRPr dirty="0"/>
          </a:p>
        </p:txBody>
      </p:sp>
      <p:sp>
        <p:nvSpPr>
          <p:cNvPr id="519" name="Google Shape;519;p35"/>
          <p:cNvSpPr txBox="1">
            <a:spLocks noGrp="1"/>
          </p:cNvSpPr>
          <p:nvPr>
            <p:ph type="body" idx="1"/>
          </p:nvPr>
        </p:nvSpPr>
        <p:spPr>
          <a:xfrm>
            <a:off x="715099" y="1216450"/>
            <a:ext cx="7941665" cy="28406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/>
            <a:r>
              <a:rPr lang="en-US" altLang="zh-TW" dirty="0">
                <a:solidFill>
                  <a:schemeClr val="dk1"/>
                </a:solidFill>
              </a:rPr>
              <a:t>STM32-L4S5I</a:t>
            </a:r>
          </a:p>
          <a:p>
            <a:pPr marL="285750" indent="-285750"/>
            <a:r>
              <a:rPr lang="en-US" altLang="zh-TW" dirty="0">
                <a:solidFill>
                  <a:schemeClr val="dk1"/>
                </a:solidFill>
              </a:rPr>
              <a:t>Keyes</a:t>
            </a:r>
            <a:r>
              <a:rPr lang="zh-TW" altLang="en-US" dirty="0">
                <a:solidFill>
                  <a:schemeClr val="dk1"/>
                </a:solidFill>
              </a:rPr>
              <a:t>薄膜壓力感測器</a:t>
            </a:r>
            <a:endParaRPr lang="en-US" altLang="zh-TW" dirty="0">
              <a:solidFill>
                <a:schemeClr val="dk1"/>
              </a:solidFill>
            </a:endParaRPr>
          </a:p>
          <a:p>
            <a:pPr marL="285750" indent="-285750"/>
            <a:r>
              <a:rPr lang="zh-TW" altLang="en-US" dirty="0">
                <a:solidFill>
                  <a:schemeClr val="dk1"/>
                </a:solidFill>
              </a:rPr>
              <a:t>迷你麵包板</a:t>
            </a:r>
            <a:endParaRPr lang="en-US" altLang="zh-TW" dirty="0">
              <a:solidFill>
                <a:schemeClr val="dk1"/>
              </a:solidFill>
            </a:endParaRPr>
          </a:p>
          <a:p>
            <a:pPr marL="285750" indent="-285750"/>
            <a:r>
              <a:rPr lang="zh-TW" altLang="en-US" dirty="0">
                <a:solidFill>
                  <a:schemeClr val="dk1"/>
                </a:solidFill>
              </a:rPr>
              <a:t>棉質手套</a:t>
            </a:r>
            <a:endParaRPr lang="en-US" altLang="zh-TW" dirty="0">
              <a:solidFill>
                <a:schemeClr val="dk1"/>
              </a:solidFill>
            </a:endParaRPr>
          </a:p>
        </p:txBody>
      </p:sp>
      <p:pic>
        <p:nvPicPr>
          <p:cNvPr id="6" name="Picture 2" descr="科易KEYES 薄膜壓力感測器">
            <a:extLst>
              <a:ext uri="{FF2B5EF4-FFF2-40B4-BE49-F238E27FC236}">
                <a16:creationId xmlns:a16="http://schemas.microsoft.com/office/drawing/2014/main" id="{658FE9CB-44BA-4960-8BE8-0D73346EFF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4400" r="96800">
                        <a14:foregroundMark x1="4400" y1="51000" x2="8800" y2="51000"/>
                        <a14:foregroundMark x1="91000" y1="48000" x2="91000" y2="48000"/>
                        <a14:foregroundMark x1="96000" y1="47200" x2="96000" y2="47200"/>
                        <a14:foregroundMark x1="96800" y1="51200" x2="96800" y2="512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1086425"/>
            <a:ext cx="1764542" cy="1764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圖片 1">
            <a:extLst>
              <a:ext uri="{FF2B5EF4-FFF2-40B4-BE49-F238E27FC236}">
                <a16:creationId xmlns:a16="http://schemas.microsoft.com/office/drawing/2014/main" id="{373E059B-36CA-4B22-9BAC-FF85652B55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784" b="92483" l="3667" r="96667">
                        <a14:foregroundMark x1="13500" y1="13667" x2="80833" y2="53075"/>
                        <a14:foregroundMark x1="9333" y1="15034" x2="87667" y2="22551"/>
                        <a14:foregroundMark x1="90333" y1="18451" x2="95000" y2="88383"/>
                        <a14:foregroundMark x1="90333" y1="92483" x2="46000" y2="86788"/>
                        <a14:foregroundMark x1="46000" y1="86788" x2="29167" y2="92483"/>
                        <a14:foregroundMark x1="11833" y1="89066" x2="61500" y2="39180"/>
                        <a14:foregroundMark x1="61500" y1="39180" x2="69500" y2="34169"/>
                        <a14:foregroundMark x1="73833" y1="82005" x2="17833" y2="41002"/>
                        <a14:foregroundMark x1="41000" y1="36902" x2="16667" y2="82232"/>
                        <a14:foregroundMark x1="16667" y1="82232" x2="5167" y2="57631"/>
                        <a14:foregroundMark x1="5167" y1="57631" x2="5167" y2="21412"/>
                        <a14:foregroundMark x1="7667" y1="11390" x2="72167" y2="4784"/>
                        <a14:foregroundMark x1="72167" y1="4784" x2="95667" y2="10934"/>
                        <a14:foregroundMark x1="93667" y1="46697" x2="95333" y2="53759"/>
                        <a14:foregroundMark x1="75333" y1="69476" x2="53833" y2="84510"/>
                        <a14:foregroundMark x1="70000" y1="80410" x2="53833" y2="81549"/>
                        <a14:foregroundMark x1="78000" y1="83144" x2="32500" y2="87244"/>
                        <a14:foregroundMark x1="32500" y1="87244" x2="6000" y2="70387"/>
                        <a14:foregroundMark x1="3833" y1="64009" x2="6333" y2="85649"/>
                        <a14:foregroundMark x1="95333" y1="20273" x2="95000" y2="38041"/>
                        <a14:foregroundMark x1="96667" y1="20046" x2="96167" y2="6287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90173" y="1216450"/>
            <a:ext cx="1937214" cy="1417395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FC0C099F-B7EE-4558-A3A8-6B5E775863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200000">
            <a:off x="3523335" y="2170542"/>
            <a:ext cx="3270889" cy="3270889"/>
          </a:xfrm>
          <a:prstGeom prst="rect">
            <a:avLst/>
          </a:prstGeom>
        </p:spPr>
      </p:pic>
      <p:pic>
        <p:nvPicPr>
          <p:cNvPr id="1026" name="Picture 2" descr="合同手套企業- NBR紫色手套、工業手套、塑膠手套、耐油手套、檢驗手套、耐甲苯手套、PE手套、皮手套、活性碳口罩、PVC耐溶劑手套、3M口罩、電焊皮手套 、PVC手套、橡膠手套、棉手套、棉紗手套、手套工廠、高雄市手套、耐熱手套、南部手套、不織布口罩、口罩、拋棄式">
            <a:extLst>
              <a:ext uri="{FF2B5EF4-FFF2-40B4-BE49-F238E27FC236}">
                <a16:creationId xmlns:a16="http://schemas.microsoft.com/office/drawing/2014/main" id="{BA5325FC-9297-49CA-A3C5-A4987C3972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7833" b="94500" l="8000" r="91625">
                        <a14:foregroundMark x1="24625" y1="17000" x2="33750" y2="53500"/>
                        <a14:foregroundMark x1="33750" y1="53500" x2="34188" y2="65583"/>
                        <a14:foregroundMark x1="34188" y1="65583" x2="33375" y2="69833"/>
                        <a14:foregroundMark x1="9875" y1="49833" x2="19438" y2="65833"/>
                        <a14:foregroundMark x1="19438" y1="65833" x2="24375" y2="82250"/>
                        <a14:foregroundMark x1="8000" y1="42917" x2="9063" y2="48750"/>
                        <a14:foregroundMark x1="25000" y1="94083" x2="25000" y2="94083"/>
                        <a14:foregroundMark x1="25000" y1="94083" x2="32750" y2="94500"/>
                        <a14:foregroundMark x1="32750" y1="94500" x2="37250" y2="89083"/>
                        <a14:foregroundMark x1="55688" y1="87500" x2="65813" y2="91917"/>
                        <a14:foregroundMark x1="91625" y1="47000" x2="86375" y2="53583"/>
                        <a14:foregroundMark x1="86375" y1="53583" x2="85625" y2="55417"/>
                        <a14:foregroundMark x1="75750" y1="8000" x2="75750" y2="8000"/>
                        <a14:foregroundMark x1="63438" y1="7833" x2="63438" y2="7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9174"/>
          <a:stretch/>
        </p:blipFill>
        <p:spPr bwMode="auto">
          <a:xfrm>
            <a:off x="6840428" y="2439752"/>
            <a:ext cx="1374698" cy="2028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91704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741E887-99BE-4FA9-8E4D-12C18863F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Circuit Design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487D166-6895-4AA2-AB63-918DBF548F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7D93E35-1E01-4E76-969B-31DBFDA1A0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9730"/>
          <a:stretch/>
        </p:blipFill>
        <p:spPr>
          <a:xfrm>
            <a:off x="2646612" y="1017725"/>
            <a:ext cx="3637416" cy="3614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420946"/>
      </p:ext>
    </p:extLst>
  </p:cSld>
  <p:clrMapOvr>
    <a:masterClrMapping/>
  </p:clrMapOvr>
</p:sld>
</file>

<file path=ppt/theme/theme1.xml><?xml version="1.0" encoding="utf-8"?>
<a:theme xmlns:a="http://schemas.openxmlformats.org/drawingml/2006/main" name="Inventory Control Business Plan by Slidesgo">
  <a:themeElements>
    <a:clrScheme name="Simple Light">
      <a:dk1>
        <a:srgbClr val="191919"/>
      </a:dk1>
      <a:lt1>
        <a:srgbClr val="FFFFFF"/>
      </a:lt1>
      <a:dk2>
        <a:srgbClr val="591837"/>
      </a:dk2>
      <a:lt2>
        <a:srgbClr val="712161"/>
      </a:lt2>
      <a:accent1>
        <a:srgbClr val="E72A90"/>
      </a:accent1>
      <a:accent2>
        <a:srgbClr val="E937EE"/>
      </a:accent2>
      <a:accent3>
        <a:srgbClr val="BB62F1"/>
      </a:accent3>
      <a:accent4>
        <a:srgbClr val="655AEF"/>
      </a:accent4>
      <a:accent5>
        <a:srgbClr val="C5EDE9"/>
      </a:accent5>
      <a:accent6>
        <a:srgbClr val="CBE9C5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308</Words>
  <Application>Microsoft Office PowerPoint</Application>
  <PresentationFormat>如螢幕大小 (16:9)</PresentationFormat>
  <Paragraphs>74</Paragraphs>
  <Slides>18</Slides>
  <Notes>10</Notes>
  <HiddenSlides>0</HiddenSlides>
  <MMClips>2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18</vt:i4>
      </vt:variant>
    </vt:vector>
  </HeadingPairs>
  <TitlesOfParts>
    <vt:vector size="24" baseType="lpstr">
      <vt:lpstr>新細明體</vt:lpstr>
      <vt:lpstr>Arial</vt:lpstr>
      <vt:lpstr>Calibri</vt:lpstr>
      <vt:lpstr>Archivo</vt:lpstr>
      <vt:lpstr>Righteous</vt:lpstr>
      <vt:lpstr>Inventory Control Business Plan by Slidesgo</vt:lpstr>
      <vt:lpstr>Impromptu</vt:lpstr>
      <vt:lpstr>Introduction</vt:lpstr>
      <vt:lpstr>What is Impromptu(即興曲)?</vt:lpstr>
      <vt:lpstr>Motivation</vt:lpstr>
      <vt:lpstr>Just for fun!</vt:lpstr>
      <vt:lpstr>Methods</vt:lpstr>
      <vt:lpstr>Design</vt:lpstr>
      <vt:lpstr>Components</vt:lpstr>
      <vt:lpstr>Circuit Design</vt:lpstr>
      <vt:lpstr>Socket Programming</vt:lpstr>
      <vt:lpstr>Finger Tip Press</vt:lpstr>
      <vt:lpstr>Pitch Switching</vt:lpstr>
      <vt:lpstr>APP</vt:lpstr>
      <vt:lpstr>PowerPoint 簡報</vt:lpstr>
      <vt:lpstr>Demo Video</vt:lpstr>
      <vt:lpstr>PowerPoint 簡報</vt:lpstr>
      <vt:lpstr>References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Impromptu</dc:title>
  <dc:creator>蕭千玓</dc:creator>
  <cp:lastModifiedBy>蕭千玓</cp:lastModifiedBy>
  <cp:revision>58</cp:revision>
  <dcterms:modified xsi:type="dcterms:W3CDTF">2022-12-23T06:50:24Z</dcterms:modified>
</cp:coreProperties>
</file>